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7036-0C29-4236-BD81-68C4FE628909}" type="datetimeFigureOut">
              <a:rPr lang="en-GB" smtClean="0"/>
              <a:pPr/>
              <a:t>13/12/2020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A4AB-B3EE-4E1E-98B8-F89EC4A09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ufri Atjah (mufri) o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062769" cy="67413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63688" y="1196752"/>
            <a:ext cx="57558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Εδώ Πολυτεχνείο</a:t>
            </a:r>
          </a:p>
          <a:p>
            <a:pPr algn="ctr"/>
            <a:r>
              <a:rPr lang="el-G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 Νοεμβρίου 1973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Πολυτεχνείο 17 Νοέμβρη 1973, η εξέγερση (vide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371437" cy="2823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age Borders Frame Design Cake; Sports Borders; Page Frames Spiral Border  Public Domain Clip Art At Wpclipart… | Page borders design, Page borders,  Clip art b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3845" y="-1203844"/>
            <a:ext cx="6736310" cy="9144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5904656" cy="55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age Borders Frame Design Cake; Sports Borders; Page Frames Spiral Border  Public Domain Clip Art At Wpclipart… | Page borders design, Page borders,  Clip art b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3845" y="-1203844"/>
            <a:ext cx="6736310" cy="9144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5"/>
            <a:ext cx="6336704" cy="546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age Borders Frame Design Cake; Sports Borders; Page Frames Spiral Border  Public Domain Clip Art At Wpclipart… | Page borders design, Page borders,  Clip art b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3845" y="-1203844"/>
            <a:ext cx="6736310" cy="9144000"/>
          </a:xfrm>
          <a:prstGeom prst="rect">
            <a:avLst/>
          </a:prstGeom>
          <a:noFill/>
        </p:spPr>
      </p:pic>
      <p:pic>
        <p:nvPicPr>
          <p:cNvPr id="1026" name="Picture 2" descr="C:\Users\Kypros\Desktop\Karas-polytexne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Kypros</dc:creator>
  <cp:lastModifiedBy>Kypros</cp:lastModifiedBy>
  <cp:revision>3</cp:revision>
  <dcterms:created xsi:type="dcterms:W3CDTF">2020-11-22T17:18:13Z</dcterms:created>
  <dcterms:modified xsi:type="dcterms:W3CDTF">2020-12-13T16:45:11Z</dcterms:modified>
</cp:coreProperties>
</file>