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5EE6-6239-4DF4-A416-F8DD4F6C941C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636-68B6-4637-9EC9-859980C4F7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5EE6-6239-4DF4-A416-F8DD4F6C941C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636-68B6-4637-9EC9-859980C4F7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5EE6-6239-4DF4-A416-F8DD4F6C941C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636-68B6-4637-9EC9-859980C4F7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5EE6-6239-4DF4-A416-F8DD4F6C941C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636-68B6-4637-9EC9-859980C4F7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5EE6-6239-4DF4-A416-F8DD4F6C941C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636-68B6-4637-9EC9-859980C4F7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5EE6-6239-4DF4-A416-F8DD4F6C941C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636-68B6-4637-9EC9-859980C4F7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5EE6-6239-4DF4-A416-F8DD4F6C941C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636-68B6-4637-9EC9-859980C4F7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5EE6-6239-4DF4-A416-F8DD4F6C941C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636-68B6-4637-9EC9-859980C4F7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5EE6-6239-4DF4-A416-F8DD4F6C941C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636-68B6-4637-9EC9-859980C4F7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5EE6-6239-4DF4-A416-F8DD4F6C941C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636-68B6-4637-9EC9-859980C4F7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5EE6-6239-4DF4-A416-F8DD4F6C941C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3636-68B6-4637-9EC9-859980C4F7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5EE6-6239-4DF4-A416-F8DD4F6C941C}" type="datetimeFigureOut">
              <a:rPr lang="en-GB" smtClean="0"/>
              <a:pPr/>
              <a:t>22/11/2020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A3636-68B6-4637-9EC9-859980C4F7D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Kypros\Desktop\ΕΙΚΟΝΕΣ\SCATFLW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849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παιδιά της Στ τάξης </a:t>
            </a:r>
            <a:br>
              <a:rPr lang="el-GR" dirty="0" smtClean="0"/>
            </a:br>
            <a:r>
              <a:rPr lang="el-GR" dirty="0" smtClean="0"/>
              <a:t>ζωγραφίζουν γραμματόσημα  </a:t>
            </a:r>
            <a:br>
              <a:rPr lang="el-GR" dirty="0" smtClean="0"/>
            </a:br>
            <a:r>
              <a:rPr lang="el-GR" dirty="0" smtClean="0"/>
              <a:t>για το «Δεν ξεχνώ, Αγωνίζομαι, Διεκδικώ»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188640"/>
            <a:ext cx="8231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Δεν Ξεχνώ – Αγωνίζομαι - Διεκδικώ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ransparent Golden PNG Photo Frame | Gallery Yopriceville - High-Quality  Images and Transparent PNG Fre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3262" y="-1233265"/>
            <a:ext cx="6858003" cy="932453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8028955" cy="564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ransparent Golden PNG Photo Frame | Gallery Yopriceville - High-Quality  Images and Transparent PNG Fre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3262" y="-1233265"/>
            <a:ext cx="6858003" cy="93245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Kypros\Desktop\Δεν Ξεχνώ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812360" cy="5526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ransparent Golden PNG Photo Frame | Gallery Yopriceville - High-Quality  Images and Transparent PNG Fre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3262" y="-1233265"/>
            <a:ext cx="6858003" cy="93245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Kypros\Desktop\Δεν Ξεχνώ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20891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ransparent Golden PNG Photo Frame | Gallery Yopriceville - High-Quality  Images and Transparent PNG Fre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3262" y="-1233265"/>
            <a:ext cx="6858003" cy="9324531"/>
          </a:xfrm>
          <a:prstGeom prst="rect">
            <a:avLst/>
          </a:prstGeom>
          <a:noFill/>
        </p:spPr>
      </p:pic>
      <p:pic>
        <p:nvPicPr>
          <p:cNvPr id="4098" name="Picture 2" descr="C:\Users\Kypros\Desktop\Δεν Ξεχνώ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8134524" cy="5754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Transparent Golden PNG Photo Frame | Gallery Yopriceville - High-Quality  Images and Transparent PNG Fre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3262" y="-1233265"/>
            <a:ext cx="6858003" cy="9324531"/>
          </a:xfrm>
          <a:prstGeom prst="rect">
            <a:avLst/>
          </a:prstGeom>
          <a:noFill/>
        </p:spPr>
      </p:pic>
      <p:pic>
        <p:nvPicPr>
          <p:cNvPr id="6145" name="Picture 1" descr="C:\Users\Kypros\Desktop\Δεν ξεχνώ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8134524" cy="5754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472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C:\Users\Kypros\Desktop\Δεν ξεχνώ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4705"/>
            <a:ext cx="3891881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sd: Free access Wood picture fram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4097" name="Picture 1" descr="C:\Users\Kypros\Desktop\Δεν ξεχνώ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519743" cy="5319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4796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390792.png 1,023×805 pixels | Bingkai, Kartu pernikahan, Des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171400"/>
            <a:ext cx="9361040" cy="72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9" name="Picture 1" descr="C:\Users\Kypros\Desktop\Δεν Ξεχνώ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1124745"/>
            <a:ext cx="6896283" cy="4878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2646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5" y="644255"/>
            <a:ext cx="4608513" cy="552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Kypros\Desktop\ΤΕΧΝΗ\5. ΖΩΓΡΑΦΙΖΩ ΔΕΝ ΞΕΧΝΩ\Den-xehno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1196752"/>
            <a:ext cx="6514329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Kypros\Desktop\Δεν Ξεχνώ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696744" cy="4533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Τα παιδιά της Στ τάξης  ζωγραφίζουν γραμματόσημα   για το «Δεν ξεχνώ, Αγωνίζομαι, Διεκδικώ»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παιδιά της Στ τάξης  ζωγραφίζουν γραμματόσημα   για το «Δεν ξεχνώ, Αγωνίζομαι, Διεκδικώ»</dc:title>
  <dc:creator>Kypros</dc:creator>
  <cp:lastModifiedBy>Kypros</cp:lastModifiedBy>
  <cp:revision>9</cp:revision>
  <dcterms:created xsi:type="dcterms:W3CDTF">2020-11-16T20:31:33Z</dcterms:created>
  <dcterms:modified xsi:type="dcterms:W3CDTF">2020-11-22T16:22:36Z</dcterms:modified>
</cp:coreProperties>
</file>