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60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1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5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45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3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4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7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3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4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0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3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5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8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CE82BED-8E42-4DE7-AE34-3A122F40D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829" y="1447801"/>
            <a:ext cx="4397828" cy="2184400"/>
          </a:xfrm>
        </p:spPr>
        <p:txBody>
          <a:bodyPr>
            <a:normAutofit/>
          </a:bodyPr>
          <a:lstStyle/>
          <a:p>
            <a:r>
              <a:rPr lang="el-GR" sz="6000" dirty="0"/>
              <a:t/>
            </a:r>
            <a:br>
              <a:rPr lang="el-GR" sz="6000" dirty="0"/>
            </a:br>
            <a:r>
              <a:rPr lang="el-GR" sz="6000" b="1" u="sng" dirty="0"/>
              <a:t>ΙΣΛΑΝΔΙΑ</a:t>
            </a:r>
            <a:endParaRPr lang="aa-ET" sz="6000" b="1" u="sng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DA0A156-6B8C-4E87-B79B-198E21787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829" y="3786780"/>
            <a:ext cx="4397828" cy="86142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η </a:t>
            </a:r>
            <a:r>
              <a:rPr lang="el-GR" sz="3200" b="1" dirty="0" err="1" smtClean="0">
                <a:solidFill>
                  <a:schemeClr val="tx2"/>
                </a:solidFill>
              </a:rPr>
              <a:t>χΩρα</a:t>
            </a:r>
            <a:r>
              <a:rPr lang="el-GR" sz="3200" b="1" dirty="0" smtClean="0">
                <a:solidFill>
                  <a:schemeClr val="tx2"/>
                </a:solidFill>
              </a:rPr>
              <a:t> </a:t>
            </a:r>
            <a:r>
              <a:rPr lang="el-GR" sz="3200" b="1" dirty="0" err="1" smtClean="0">
                <a:solidFill>
                  <a:schemeClr val="tx2"/>
                </a:solidFill>
              </a:rPr>
              <a:t>τΩν</a:t>
            </a:r>
            <a:r>
              <a:rPr lang="el-GR" sz="3200" b="1" dirty="0" smtClean="0">
                <a:solidFill>
                  <a:schemeClr val="tx2"/>
                </a:solidFill>
              </a:rPr>
              <a:t> </a:t>
            </a:r>
            <a:r>
              <a:rPr lang="el-GR" sz="3200" b="1" dirty="0" err="1" smtClean="0">
                <a:solidFill>
                  <a:schemeClr val="tx2"/>
                </a:solidFill>
              </a:rPr>
              <a:t>πΑγων</a:t>
            </a:r>
            <a:endParaRPr lang="aa-ET" sz="3200" b="1" dirty="0">
              <a:solidFill>
                <a:schemeClr val="tx2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028383EF-668B-43DC-B19B-0B1C5A58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4" y="1466567"/>
            <a:ext cx="5450557" cy="39244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32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C80CB85-1BA7-410A-A003-67917769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/>
              <a:t>Ενδιαφέρουσες Πληροφορίες</a:t>
            </a:r>
            <a:endParaRPr lang="aa-ET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F67F097-7F36-44FE-9D3B-B83536E2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dirty="0" smtClean="0"/>
              <a:t>πρωτεύουσα </a:t>
            </a:r>
            <a:r>
              <a:rPr lang="el-GR" dirty="0"/>
              <a:t>της Ισλανδίας είναι το Ρέικιαβικ.</a:t>
            </a:r>
          </a:p>
          <a:p>
            <a:r>
              <a:rPr lang="el-GR" dirty="0"/>
              <a:t>Ο πληθυσμός της είναι 366.700.</a:t>
            </a:r>
          </a:p>
          <a:p>
            <a:r>
              <a:rPr lang="el-GR" dirty="0"/>
              <a:t>Η έκταση της Ισλανδίας είναι 103,000 τετραγωνικά χιλιόμετρα</a:t>
            </a:r>
          </a:p>
          <a:p>
            <a:r>
              <a:rPr lang="el-GR" dirty="0"/>
              <a:t>Η Ισλανδία είναι </a:t>
            </a:r>
            <a:r>
              <a:rPr lang="el-GR" dirty="0" smtClean="0"/>
              <a:t>νησιωτική </a:t>
            </a:r>
            <a:r>
              <a:rPr lang="el-GR" dirty="0"/>
              <a:t>χώρα της βόρειας </a:t>
            </a:r>
            <a:r>
              <a:rPr lang="el-GR" dirty="0" smtClean="0"/>
              <a:t>Ευρώπης. Βρίσκεται στον </a:t>
            </a:r>
            <a:r>
              <a:rPr lang="el-GR" dirty="0"/>
              <a:t>βόρειο Ατλαντικό ωκεανό και ανάμεσα στη Γροιλανδία, τη Σκωτία, </a:t>
            </a:r>
            <a:r>
              <a:rPr lang="el-GR" dirty="0" smtClean="0"/>
              <a:t>τα νησιά </a:t>
            </a:r>
            <a:r>
              <a:rPr lang="el-GR" dirty="0" err="1" smtClean="0"/>
              <a:t>Φαρόε</a:t>
            </a:r>
            <a:r>
              <a:rPr lang="el-GR" dirty="0" smtClean="0"/>
              <a:t> </a:t>
            </a:r>
            <a:r>
              <a:rPr lang="el-GR" dirty="0"/>
              <a:t>και τη Νορβηγία.</a:t>
            </a:r>
            <a:endParaRPr lang="el-GR" dirty="0"/>
          </a:p>
          <a:p>
            <a:r>
              <a:rPr lang="el-GR" dirty="0"/>
              <a:t>Η γλώσσα της Ισλανδίας είναι τα Ισλανδικά </a:t>
            </a:r>
          </a:p>
          <a:p>
            <a:r>
              <a:rPr lang="el-GR" dirty="0"/>
              <a:t>Η Ισλανδία δεν έχει στρατό και έχει φιλικές σχέσεις με όλες τις χώρες του κόσμου</a:t>
            </a:r>
          </a:p>
          <a:p>
            <a:r>
              <a:rPr lang="el-GR" dirty="0"/>
              <a:t>Η οικονομία  της στηρίζετε στο ψάρεμα και στην επεξεργασία ψαριών.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95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BFA800-9C34-410E-8B6A-0439C5CE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Ο </a:t>
            </a:r>
            <a:r>
              <a:rPr lang="en-US" sz="5100" dirty="0" err="1"/>
              <a:t>χάρτης</a:t>
            </a:r>
            <a:r>
              <a:rPr lang="en-US" sz="5100" dirty="0"/>
              <a:t> </a:t>
            </a:r>
            <a:r>
              <a:rPr lang="en-US" sz="5100" dirty="0" err="1"/>
              <a:t>της</a:t>
            </a:r>
            <a:r>
              <a:rPr lang="en-US" sz="5100" dirty="0"/>
              <a:t> </a:t>
            </a:r>
            <a:r>
              <a:rPr lang="en-US" sz="5100" dirty="0" err="1" smtClean="0"/>
              <a:t>Ισλ</a:t>
            </a:r>
            <a:r>
              <a:rPr lang="en-US" sz="5100" dirty="0" smtClean="0"/>
              <a:t>ανδ</a:t>
            </a:r>
            <a:r>
              <a:rPr lang="el-GR" sz="5100" dirty="0" smtClean="0"/>
              <a:t>ί</a:t>
            </a:r>
            <a:r>
              <a:rPr lang="en-US" sz="5100" dirty="0" smtClean="0"/>
              <a:t>ας </a:t>
            </a:r>
            <a:endParaRPr lang="en-US" sz="5100" dirty="0"/>
          </a:p>
        </p:txBody>
      </p:sp>
      <p:pic>
        <p:nvPicPr>
          <p:cNvPr id="9" name="Θέση περιεχομένου 8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65AD7BE-7035-4CF8-A36F-296E55AEF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4607" r="2276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32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E42F5A-E568-47A9-8660-6C15877F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Τα </a:t>
            </a:r>
            <a:r>
              <a:rPr lang="el-GR" sz="3600" dirty="0" smtClean="0"/>
              <a:t>αξιοθέατα </a:t>
            </a:r>
            <a:r>
              <a:rPr lang="el-GR" sz="3600" dirty="0"/>
              <a:t>της Ισλανδίας  </a:t>
            </a:r>
            <a:endParaRPr lang="aa-ET" sz="3600" dirty="0"/>
          </a:p>
        </p:txBody>
      </p:sp>
      <p:pic>
        <p:nvPicPr>
          <p:cNvPr id="9" name="Εικόνα 8" descr="Εικόνα που περιέχει υπαίθριος, νερό, παραλία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1D3608E-53F8-4455-B2E8-A8E46C2D7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" r="15438" b="2"/>
          <a:stretch/>
        </p:blipFill>
        <p:spPr>
          <a:xfrm>
            <a:off x="4613643" y="609601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Θέση περιεχομένου 10" descr="Εικόνα που περιέχει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9D0C9F3-8CF5-4922-9A26-73F9152D33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72" r="28704" b="-2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B41991E-FEAE-49BB-BDDD-80639BB61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Content Placeholder 19">
            <a:extLst>
              <a:ext uri="{FF2B5EF4-FFF2-40B4-BE49-F238E27FC236}">
                <a16:creationId xmlns:a16="http://schemas.microsoft.com/office/drawing/2014/main" xmlns="" id="{9FCDF8A6-CD5B-4CE9-8FAB-9C8720181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Λόγω της θέση της η Ισλανδία έχει ένα πολύ κρύο και σκληρό κλίμα.  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Όμως </a:t>
            </a:r>
            <a:r>
              <a:rPr lang="el-GR" dirty="0"/>
              <a:t>επειδή έχει και πολλά ηφαίστεια, δημιουργούνται θερμοπίδακες και θέρμες πήγες.</a:t>
            </a:r>
          </a:p>
          <a:p>
            <a:pPr>
              <a:lnSpc>
                <a:spcPct val="90000"/>
              </a:lnSpc>
            </a:pPr>
            <a:r>
              <a:rPr lang="el-GR" dirty="0"/>
              <a:t>Η Ισλανδία είναι μια πανέμορφη </a:t>
            </a:r>
            <a:r>
              <a:rPr lang="el-GR" dirty="0" smtClean="0"/>
              <a:t>χώρα </a:t>
            </a:r>
            <a:r>
              <a:rPr lang="el-GR" dirty="0"/>
              <a:t>και σου προτείνω να </a:t>
            </a:r>
            <a:r>
              <a:rPr lang="el-GR" dirty="0" smtClean="0"/>
              <a:t>πας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4" name="Εικόνα 13" descr="Εικόνα που περιέχει υπαίθριος, φύση, ελατήριο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97B65E9-61DD-44E3-A803-03ACE7F196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1" r="30650" b="-1"/>
          <a:stretch/>
        </p:blipFill>
        <p:spPr>
          <a:xfrm>
            <a:off x="4613644" y="3482340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Θέση περιεχομένου 4" descr="Εικόνα που περιέχει φύση, νερό, υπαίθριος,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34EDECE-4C85-404A-A3F1-99D5EEDAAA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76" r="15100" b="-2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7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ουρανός, φως, αστέρ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0BA92F5-667C-44B6-8F95-4B74DE69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667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7F7A8BD-2B01-41A1-9762-05E62A273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787900"/>
            <a:ext cx="8946541" cy="1460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Στην Ισλανδία μπορείς να δεις το Βόρειο Σέλας, που είναι ο φωτισμός του ουρανού  την νύχτα με </a:t>
            </a:r>
            <a:r>
              <a:rPr lang="el-GR" dirty="0" smtClean="0"/>
              <a:t>διάφορα </a:t>
            </a:r>
            <a:r>
              <a:rPr lang="el-GR" dirty="0"/>
              <a:t>χρώματα λόγω του μαγνητικού πεδίου της γης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Εικόνα 12" descr="Εικόνα που περιέχει νερό, θηλαστικό, υπαίθριος, φάλαιν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DF94CC2-646E-4045-B1D4-34F118FAD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094" r="1129" b="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A424C74-3920-4C58-BD22-D2867E26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ΣΑΣ ΕΥΧΑΡΙΣΤΩ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b="1" i="0" dirty="0" err="1">
                <a:effectLst/>
              </a:rPr>
              <a:t>Þakka</a:t>
            </a:r>
            <a:endParaRPr lang="el-GR" b="1" i="0" dirty="0">
              <a:effectLst/>
            </a:endParaRPr>
          </a:p>
          <a:p>
            <a:pPr marL="0" indent="0">
              <a:buNone/>
            </a:pPr>
            <a:endParaRPr lang="el-GR" b="1" u="sng" dirty="0"/>
          </a:p>
          <a:p>
            <a:pPr marL="0" indent="0">
              <a:buNone/>
            </a:pPr>
            <a:r>
              <a:rPr lang="el-GR" b="1" dirty="0" err="1"/>
              <a:t>Σαχκα</a:t>
            </a:r>
            <a:r>
              <a:rPr lang="el-GR" b="1" dirty="0"/>
              <a:t> ……</a:t>
            </a:r>
            <a:endParaRPr lang="el-GR" dirty="0"/>
          </a:p>
          <a:p>
            <a:pPr marL="0" indent="0">
              <a:buNone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211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171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Ιόν</vt:lpstr>
      <vt:lpstr> ΙΣΛΑΝΔΙΑ</vt:lpstr>
      <vt:lpstr>Ενδιαφέρουσες Πληροφορίες</vt:lpstr>
      <vt:lpstr>Ο χάρτης της Ισλανδίας </vt:lpstr>
      <vt:lpstr>Τα αξιοθέατα της Ισλανδίας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ΙΣΛΑΝΔΙΑ</dc:title>
  <dc:creator>ΧΑΡΗΣ ΚΑΡΑΟΛΗΣ</dc:creator>
  <cp:lastModifiedBy>Phanos</cp:lastModifiedBy>
  <cp:revision>3</cp:revision>
  <dcterms:created xsi:type="dcterms:W3CDTF">2020-10-29T21:35:27Z</dcterms:created>
  <dcterms:modified xsi:type="dcterms:W3CDTF">2020-11-15T13:43:18Z</dcterms:modified>
</cp:coreProperties>
</file>