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6B37-296F-4D74-90C6-646154340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27C71-14EF-47A6-9F45-6EF66E8F1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9226-39FD-442E-A17D-18238CFB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0232E-20A0-4114-B063-D343EBB0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7BD8-87C3-41F7-9A5F-1091EFBE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2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3165-39DD-4BBA-A417-8C6A0EBA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908C9-813A-45FB-9D2B-AF53FB0A0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64620-C060-48D9-8E75-6B7DEACF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1068E-D27C-4098-B6A9-C285339D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ADA9-1DC7-48E5-970B-DBB0B822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0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02F9D-84AE-47D6-AF1B-0A5EA1F8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23298-6E61-4D43-B092-7152F5B9B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DEDD-F4DE-4539-857C-F8D9BA5F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37BB-1FFE-4ACD-A198-020B6FC0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2F6A-F459-440A-ABE7-5E612615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F72E-8D05-48DC-B870-2BC304EE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E027-B22F-47BD-A31F-BE80152D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1A3E0-464F-43ED-AD52-4F4E60B5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B6C3-359C-4BA2-AA61-C9CE9C5B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29BFF-328A-4862-9364-7B6A7406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95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FC5D-4752-4407-9C8A-2835C6DC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A8B17-8F73-4C4D-8735-CEBCE6D1C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DD9B-FC41-4F05-862D-1EEBB17F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CDF63-D127-4D86-B655-114002D8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66DEF-3497-4DFE-93F5-8BEF5D1E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73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A606-792D-4779-97A8-67D220AA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AA59-E778-415B-B54C-25D9D1C57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D2848-57AE-49EC-BC96-BB1E8B2AD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868FA-B950-4F65-8D31-5B9470A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D139-7E0B-4E28-A648-50837972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18E16-7473-40F0-ABED-D2FFB382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72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CADD-638C-447E-B698-DAA49D76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F2261-EF49-45C0-8201-F4597831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59D88-E551-4C24-9CD2-661555578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60700-8284-454D-A1FE-99CC41777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54686-2D1E-4A64-A1B1-676436163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F2A60-5053-4110-AD9E-35C74152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82E6D-1327-483B-90EB-6B8758DA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66A82-9CF8-44EC-92F9-B8E45E9D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65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B843-FB6D-4069-9148-9F1D55F7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0AEFB-22B1-4FED-A911-5B500C48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002C-1117-4264-9740-C8EB65F4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0ABE4-AE9F-4D99-B16F-C33D68CE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5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02B0B-FBFF-4BA4-BB77-69875596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9E457-3D66-4F14-95F5-AA02B21E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93AEB-B437-4459-8329-CBA1636D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8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3C87-316F-405D-A51E-9C674AA6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5C74B-C5B8-4736-91DA-6A02A1577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4128D-C909-4142-B6C3-C4B575B9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ED598-D63D-4162-87BC-C80F7285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4C412-E5A9-4D47-A43E-27A03E86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7CCD0-744A-48C8-95F3-00E400A3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34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7EA8-A00F-4C38-800A-0A2011D3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19F93-2982-4366-B03F-BA4662114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16C9C-B47E-4199-94A5-4BFD616D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7A845-D815-4636-99E0-26C99BD1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7033F-54C1-4585-ACD7-081FAB7C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5A498-75E6-4B76-81D5-E5CAB90B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01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7FC76-DD86-49BF-ADF6-B800EFF7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8153D-8C3A-4A94-B91B-D3792506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75E3-AB6D-46A4-B263-F0E92E8BD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C792-9A56-46FC-8430-D9FA12301BAC}" type="datetimeFigureOut">
              <a:rPr lang="el-GR" smtClean="0"/>
              <a:t>21/03/20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91D4-AD46-46A0-B178-F71942B3E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CA0D-4C01-499E-9ACB-A136A15C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B67E-9754-4984-9127-421ECED1F4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9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BAEC48-12C9-4323-918D-862EF32E9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1" t="23577" r="40808" b="11366"/>
          <a:stretch/>
        </p:blipFill>
        <p:spPr>
          <a:xfrm>
            <a:off x="194603" y="-1"/>
            <a:ext cx="118473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1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02E4A-C9E7-48E5-B4B8-7CD88223BB07}"/>
              </a:ext>
            </a:extLst>
          </p:cNvPr>
          <p:cNvSpPr/>
          <p:nvPr/>
        </p:nvSpPr>
        <p:spPr>
          <a:xfrm>
            <a:off x="142292" y="499906"/>
            <a:ext cx="116433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Αναγνώρισε τ</a:t>
            </a:r>
            <a:r>
              <a:rPr lang="el-G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ις προτάσεις και βάλε Ο για τις ονοματικές και Ρ για τις ρηματικές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B2308-C2D8-4994-B42C-3C532C231AC7}"/>
              </a:ext>
            </a:extLst>
          </p:cNvPr>
          <p:cNvSpPr/>
          <p:nvPr/>
        </p:nvSpPr>
        <p:spPr>
          <a:xfrm>
            <a:off x="2048468" y="1464446"/>
            <a:ext cx="6021475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Άρχισαν οι αγώνες στην καθορισμένη ώρα.</a:t>
            </a:r>
          </a:p>
          <a:p>
            <a:endParaRPr lang="el-G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Σφύριξε τη λήξη του παιχνιδιού </a:t>
            </a:r>
          </a:p>
          <a:p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 διαιτήτης μετά από 5 λεπτά παράτασης.</a:t>
            </a:r>
          </a:p>
          <a:p>
            <a:endPara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Παραίτηση του δημάρχου της πόλης </a:t>
            </a:r>
          </a:p>
          <a:p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λόγω προβλημάτων υγείας του.</a:t>
            </a:r>
          </a:p>
          <a:p>
            <a:endParaRPr lang="el-G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Η παρουσ</a:t>
            </a:r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ίαση του νέου προϊόντος </a:t>
            </a:r>
          </a:p>
          <a:p>
            <a:r>
              <a:rPr lang="el-G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της εταιρείας ήταν πολύ επιτυχημένη.</a:t>
            </a:r>
          </a:p>
          <a:p>
            <a:endParaRPr lang="el-G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Οι καιρικές συνθήκες στις επόμενες μέρες </a:t>
            </a:r>
          </a:p>
          <a:p>
            <a:r>
              <a:rPr lang="el-G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θα βελτιωθούν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CBE15E7-CC78-4806-B745-9A8CA33D3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40844"/>
              </p:ext>
            </p:extLst>
          </p:nvPr>
        </p:nvGraphicFramePr>
        <p:xfrm>
          <a:off x="8418285" y="1160395"/>
          <a:ext cx="885371" cy="55017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85371">
                  <a:extLst>
                    <a:ext uri="{9D8B030D-6E8A-4147-A177-3AD203B41FA5}">
                      <a16:colId xmlns:a16="http://schemas.microsoft.com/office/drawing/2014/main" val="3138785427"/>
                    </a:ext>
                  </a:extLst>
                </a:gridCol>
              </a:tblGrid>
              <a:tr h="11003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88866"/>
                  </a:ext>
                </a:extLst>
              </a:tr>
              <a:tr h="11003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8509"/>
                  </a:ext>
                </a:extLst>
              </a:tr>
              <a:tr h="110035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112944"/>
                  </a:ext>
                </a:extLst>
              </a:tr>
              <a:tr h="110035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44001"/>
                  </a:ext>
                </a:extLst>
              </a:tr>
              <a:tr h="11003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20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3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FCE94-A4DD-4676-8039-84D63DF9E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8" t="24809" r="33538" b="14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9CC30-2FBC-4CAA-9E9B-4500A580FE7E}"/>
              </a:ext>
            </a:extLst>
          </p:cNvPr>
          <p:cNvSpPr/>
          <p:nvPr/>
        </p:nvSpPr>
        <p:spPr>
          <a:xfrm>
            <a:off x="682170" y="0"/>
            <a:ext cx="522515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3E628-666D-4884-990D-9A05724D625C}"/>
              </a:ext>
            </a:extLst>
          </p:cNvPr>
          <p:cNvSpPr/>
          <p:nvPr/>
        </p:nvSpPr>
        <p:spPr>
          <a:xfrm>
            <a:off x="4347027" y="3998685"/>
            <a:ext cx="522515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l-G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82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0D409-54AC-425D-A23F-0BADAD2B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2" t="43074" r="38615" b="20806"/>
          <a:stretch/>
        </p:blipFill>
        <p:spPr>
          <a:xfrm>
            <a:off x="689762" y="334834"/>
            <a:ext cx="11209232" cy="6203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B7F3A8-3665-4D37-BF8F-9D35BAEFD18E}"/>
              </a:ext>
            </a:extLst>
          </p:cNvPr>
          <p:cNvSpPr/>
          <p:nvPr/>
        </p:nvSpPr>
        <p:spPr>
          <a:xfrm>
            <a:off x="1045027" y="334834"/>
            <a:ext cx="522515" cy="400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l-G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70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yiotua</dc:creator>
  <cp:lastModifiedBy>yiotua</cp:lastModifiedBy>
  <cp:revision>5</cp:revision>
  <dcterms:created xsi:type="dcterms:W3CDTF">2020-03-17T13:09:17Z</dcterms:created>
  <dcterms:modified xsi:type="dcterms:W3CDTF">2020-03-21T22:15:20Z</dcterms:modified>
</cp:coreProperties>
</file>