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0" r:id="rId6"/>
    <p:sldId id="261" r:id="rId7"/>
    <p:sldId id="262" r:id="rId8"/>
    <p:sldId id="263" r:id="rId9"/>
    <p:sldId id="266" r:id="rId10"/>
    <p:sldId id="265" r:id="rId11"/>
    <p:sldId id="259" r:id="rId1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A7EF9-7DB8-4457-9783-C911C0C7EB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8DB3D6-E0CE-4C01-94D7-9A43A56BA5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F0F57-D015-4525-B7F2-D5E00902B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622C7-B8D0-4C88-9AB8-5303D8C8FA30}" type="datetimeFigureOut">
              <a:rPr lang="el-GR" smtClean="0"/>
              <a:t>26/04/20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529C70-ECFC-4A49-850B-F7D0FF8C6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3A02DE-43A7-4BA9-9337-95193B1F9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6873-B086-4CDB-9414-BF9F4E21E1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74651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drumroll.wav"/>
          </p:stSnd>
        </p:sndAc>
      </p:transition>
    </mc:Choice>
    <mc:Fallback xmlns="">
      <p:transition spd="slow">
        <p:fade/>
        <p:sndAc>
          <p:stSnd>
            <p:snd r:embed="rId3" name="drumroll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27131-C68A-4568-976B-095A59F7B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712CE5-325F-460A-ACAA-70B82056E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A9FA7-4A83-4A46-9F55-87A0863D1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622C7-B8D0-4C88-9AB8-5303D8C8FA30}" type="datetimeFigureOut">
              <a:rPr lang="el-GR" smtClean="0"/>
              <a:t>26/04/20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6FB557-1B6A-414B-8DA1-8510D2B5E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88EB5-FB8F-4210-8D06-6A9B663C0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6873-B086-4CDB-9414-BF9F4E21E1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1199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drumroll.wav"/>
          </p:stSnd>
        </p:sndAc>
      </p:transition>
    </mc:Choice>
    <mc:Fallback xmlns="">
      <p:transition spd="slow">
        <p:fade/>
        <p:sndAc>
          <p:stSnd>
            <p:snd r:embed="rId3" name="drumroll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247116-DBC5-429C-9EE2-1358E61B7C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C99AE3-8333-4D74-8F8F-81A57A041F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9384F-41DC-4F26-B269-4058E21D7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622C7-B8D0-4C88-9AB8-5303D8C8FA30}" type="datetimeFigureOut">
              <a:rPr lang="el-GR" smtClean="0"/>
              <a:t>26/04/20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1A2662-58DF-429B-A6AF-3F4012757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BC991-A165-4E64-B562-8C25BC5CA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6873-B086-4CDB-9414-BF9F4E21E1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843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drumroll.wav"/>
          </p:stSnd>
        </p:sndAc>
      </p:transition>
    </mc:Choice>
    <mc:Fallback xmlns="">
      <p:transition spd="slow">
        <p:fade/>
        <p:sndAc>
          <p:stSnd>
            <p:snd r:embed="rId3" name="drumroll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D4793-4839-460F-8FA7-6F67657EE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9BC12-43EC-4254-809A-21CFFCD40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26C9C-5FCD-4E63-A420-5E5C09971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622C7-B8D0-4C88-9AB8-5303D8C8FA30}" type="datetimeFigureOut">
              <a:rPr lang="el-GR" smtClean="0"/>
              <a:t>26/04/20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4FDA6-D0D9-456F-9CF9-CC0DA8F30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5DC83B-76A9-4A67-9309-F71E52B96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6873-B086-4CDB-9414-BF9F4E21E1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6536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drumroll.wav"/>
          </p:stSnd>
        </p:sndAc>
      </p:transition>
    </mc:Choice>
    <mc:Fallback xmlns="">
      <p:transition spd="slow">
        <p:fade/>
        <p:sndAc>
          <p:stSnd>
            <p:snd r:embed="rId3" name="drumroll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CA8D1-82A8-4C16-9AC4-0E950A911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783FFE-A523-4E5D-ACCF-BA5609D35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7A2AB-D863-4301-A7E2-CE2C99C69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622C7-B8D0-4C88-9AB8-5303D8C8FA30}" type="datetimeFigureOut">
              <a:rPr lang="el-GR" smtClean="0"/>
              <a:t>26/04/20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9767A-4BB3-4BC4-A479-8BF83C227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6308BF-19AC-45D1-8B11-5720AD38B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6873-B086-4CDB-9414-BF9F4E21E1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7974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drumroll.wav"/>
          </p:stSnd>
        </p:sndAc>
      </p:transition>
    </mc:Choice>
    <mc:Fallback xmlns="">
      <p:transition spd="slow">
        <p:fade/>
        <p:sndAc>
          <p:stSnd>
            <p:snd r:embed="rId3" name="drumroll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09F49-C905-46E3-8B6E-E96C3E1C8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0B7C8-4D76-4B05-BABA-1FDE09323F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5DF6D7-45BE-49EA-BCC6-9DECD597BD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81680E-5524-496F-B7D3-58D732C00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622C7-B8D0-4C88-9AB8-5303D8C8FA30}" type="datetimeFigureOut">
              <a:rPr lang="el-GR" smtClean="0"/>
              <a:t>26/04/20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89E9BD-7A30-49D0-AD8B-025E2D591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D18E17-DCD6-415D-9C5E-80BA88DDF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6873-B086-4CDB-9414-BF9F4E21E1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364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drumroll.wav"/>
          </p:stSnd>
        </p:sndAc>
      </p:transition>
    </mc:Choice>
    <mc:Fallback xmlns="">
      <p:transition spd="slow">
        <p:fade/>
        <p:sndAc>
          <p:stSnd>
            <p:snd r:embed="rId3" name="drumroll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757B0-D8E6-473F-B4AA-452BB51B3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041A0A-635B-4A3F-894C-EA2B65C2B0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CA479A-3517-44D3-B0EA-5DD0E3AE94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A53A14-8935-4497-9162-2B50F14D09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4C9512-45E9-4E93-B8D3-B7D5F6C6F2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48CA658-0D7A-4178-9A0C-F91C2CE57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622C7-B8D0-4C88-9AB8-5303D8C8FA30}" type="datetimeFigureOut">
              <a:rPr lang="el-GR" smtClean="0"/>
              <a:t>26/04/20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9480A0-A382-4C48-800C-1F4F2B5E4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AAD52A-DE23-44FE-BB33-04B41A38F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6873-B086-4CDB-9414-BF9F4E21E1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3935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drumroll.wav"/>
          </p:stSnd>
        </p:sndAc>
      </p:transition>
    </mc:Choice>
    <mc:Fallback xmlns="">
      <p:transition spd="slow">
        <p:fade/>
        <p:sndAc>
          <p:stSnd>
            <p:snd r:embed="rId3" name="drumroll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7D1CC-D7F1-4337-9665-80A49A899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11CE36-DF2F-4AC2-B9CF-A8BF51A6E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622C7-B8D0-4C88-9AB8-5303D8C8FA30}" type="datetimeFigureOut">
              <a:rPr lang="el-GR" smtClean="0"/>
              <a:t>26/04/20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9BD9C6-58C1-452D-80B9-962E776F8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709957-A180-4F96-834A-E4B1D58BE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6873-B086-4CDB-9414-BF9F4E21E1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2178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drumroll.wav"/>
          </p:stSnd>
        </p:sndAc>
      </p:transition>
    </mc:Choice>
    <mc:Fallback xmlns="">
      <p:transition spd="slow">
        <p:fade/>
        <p:sndAc>
          <p:stSnd>
            <p:snd r:embed="rId3" name="drumroll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0F8445-91A2-43E3-A900-6EE42675B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622C7-B8D0-4C88-9AB8-5303D8C8FA30}" type="datetimeFigureOut">
              <a:rPr lang="el-GR" smtClean="0"/>
              <a:t>26/04/20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D01E10-D4DF-4053-BBE1-1F26EF644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149159-95F6-4408-A765-682E48171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6873-B086-4CDB-9414-BF9F4E21E1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6610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drumroll.wav"/>
          </p:stSnd>
        </p:sndAc>
      </p:transition>
    </mc:Choice>
    <mc:Fallback xmlns="">
      <p:transition spd="slow">
        <p:fade/>
        <p:sndAc>
          <p:stSnd>
            <p:snd r:embed="rId3" name="drumroll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5D672-988B-4ED8-84A8-B95C5A520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D8BA2-4AE1-49B3-8383-AF0CA3C09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591A9E-A02E-46FD-A705-A43985E2B8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31867C-F7E8-431F-8135-4A57B8F6C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622C7-B8D0-4C88-9AB8-5303D8C8FA30}" type="datetimeFigureOut">
              <a:rPr lang="el-GR" smtClean="0"/>
              <a:t>26/04/20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90CE81-7AEA-491B-80D4-5FA1ED00B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DD552E-BCC0-4EB3-8942-6588E9002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6873-B086-4CDB-9414-BF9F4E21E1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4221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drumroll.wav"/>
          </p:stSnd>
        </p:sndAc>
      </p:transition>
    </mc:Choice>
    <mc:Fallback xmlns="">
      <p:transition spd="slow">
        <p:fade/>
        <p:sndAc>
          <p:stSnd>
            <p:snd r:embed="rId3" name="drumroll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BDC56-1CBA-419D-A63C-8D335594B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69C0E1-04A5-4065-ADFA-3F356C9721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92F219-7146-441D-B68D-6CE1CE2FBE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3A8999-DA47-4760-8189-657A412B95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622C7-B8D0-4C88-9AB8-5303D8C8FA30}" type="datetimeFigureOut">
              <a:rPr lang="el-GR" smtClean="0"/>
              <a:t>26/04/20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820855-D532-4896-A503-369A4A84F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39DC46-F252-4308-8742-E2BCCF6A1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E6873-B086-4CDB-9414-BF9F4E21E1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7180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" name="drumroll.wav"/>
          </p:stSnd>
        </p:sndAc>
      </p:transition>
    </mc:Choice>
    <mc:Fallback xmlns="">
      <p:transition spd="slow">
        <p:fade/>
        <p:sndAc>
          <p:stSnd>
            <p:snd r:embed="rId3" name="drumroll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AC09D1-341B-4465-A7F3-DFB58D794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2BD079-6A95-4807-8042-A7843544C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1848C-D2CF-4287-BB39-DA3169BEBD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622C7-B8D0-4C88-9AB8-5303D8C8FA30}" type="datetimeFigureOut">
              <a:rPr lang="el-GR" smtClean="0"/>
              <a:t>26/04/20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07DEB-4714-4850-84B9-448314AC42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A3E647-9C34-4FE4-88E3-5BFBD4E0C8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E6873-B086-4CDB-9414-BF9F4E21E13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9310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13" name="drumroll.wav"/>
          </p:stSnd>
        </p:sndAc>
      </p:transition>
    </mc:Choice>
    <mc:Fallback xmlns="">
      <p:transition spd="slow">
        <p:fade/>
        <p:sndAc>
          <p:stSnd>
            <p:snd r:embed="rId14" name="drumroll.wav"/>
          </p:stSnd>
        </p:sndAc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gr/url?sa=i&amp;url=http%3A%2F%2F12dime1.blogspot.com%2F2012%2F02%2Fblog-post.html&amp;psig=AOvVaw1UEJuySNvt8Sb-JSl8nwGc&amp;ust=1587735869137000&amp;source=images&amp;cd=vfe&amp;ved=0CAIQjRxqFwoTCLjdj5nX_ugCFQAAAAAdAAAAABAL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.wav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gr/url?sa=i&amp;url=http%3A%2F%2Febooks.edu.gr%2Fmodules%2Febook%2Fshow.php%2FDSDIM-D110%2F334%2F2281%2C8660%2F&amp;psig=AOvVaw0W8iCUPX_FcLGjk1ROTit5&amp;ust=1587736736662000&amp;source=images&amp;cd=vfe&amp;ved=0CAIQjRxqFwoTCNjU0bba_ugCFQAAAAAdAAAAABAf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audio" Target="../media/audio1.wav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63C106D-6525-4C00-B0C3-8BF02A5D60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l-GR">
                <a:solidFill>
                  <a:srgbClr val="FFFFFF"/>
                </a:solidFill>
              </a:rPr>
              <a:t>ΕΝΟΤΗΤΑ 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CBC440-35C5-4046-8E92-80578BD7C1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el-GR">
                <a:solidFill>
                  <a:srgbClr val="FFFFFF"/>
                </a:solidFill>
              </a:rPr>
              <a:t>ΣΥΣΚΕΥΕΣ (ΣΕΛ.41)</a:t>
            </a:r>
          </a:p>
        </p:txBody>
      </p:sp>
    </p:spTree>
    <p:extLst>
      <p:ext uri="{BB962C8B-B14F-4D97-AF65-F5344CB8AC3E}">
        <p14:creationId xmlns:p14="http://schemas.microsoft.com/office/powerpoint/2010/main" val="1746501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4" name="drumroll.wav"/>
          </p:stSnd>
        </p:sndAc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ΙΣΤΟΛΟΓΙΟ ΜΑΘΗΤΩΝ ΤΟΥ 12ου ΔΗΜ. ΣΧ. ΠΕΡΙΣΤΕΡΙΟΥ: ΛΙΛΙΠΟΥΠΟΛΗ">
            <a:hlinkClick r:id="rId3" tgtFrame="&quot;_blank&quot;"/>
            <a:extLst>
              <a:ext uri="{FF2B5EF4-FFF2-40B4-BE49-F238E27FC236}">
                <a16:creationId xmlns:a16="http://schemas.microsoft.com/office/drawing/2014/main" id="{FB2B1BD9-FA78-42FC-AE8B-2D86371B300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12" y="101551"/>
            <a:ext cx="10563614" cy="66548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7841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5" name="drumroll.wav"/>
          </p:stSnd>
        </p:sndAc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3DA9C175-9E01-478D-900F-D1B5A9750C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2" y="0"/>
            <a:ext cx="112245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81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4" name="drumroll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room&#10;&#10;Description automatically generated">
            <a:extLst>
              <a:ext uri="{FF2B5EF4-FFF2-40B4-BE49-F238E27FC236}">
                <a16:creationId xmlns:a16="http://schemas.microsoft.com/office/drawing/2014/main" id="{B397CFEE-FAF4-49CD-A68B-8AA9ED15919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25" b="753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98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4" name="drumroll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Ανθολόγιο Λογοτεχνικών Κειμένων (Δ Δημοτικού): Ηλεκτρονικό Βιβλίο">
            <a:hlinkClick r:id="rId3"/>
            <a:extLst>
              <a:ext uri="{FF2B5EF4-FFF2-40B4-BE49-F238E27FC236}">
                <a16:creationId xmlns:a16="http://schemas.microsoft.com/office/drawing/2014/main" id="{C36E1101-0ED2-4031-960E-9FF69E70A7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7"/>
          <a:stretch/>
        </p:blipFill>
        <p:spPr bwMode="auto">
          <a:xfrm>
            <a:off x="0" y="10"/>
            <a:ext cx="12192000" cy="3428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519076DA-F0CC-4E35-A11F-2FE20BF1A95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19" t="71053" r="17304" b="19619"/>
          <a:stretch/>
        </p:blipFill>
        <p:spPr>
          <a:xfrm>
            <a:off x="0" y="3429000"/>
            <a:ext cx="12192000" cy="3196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63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6" name="drumroll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6AB489E-BB87-413E-A818-A20AC1E52F8C}"/>
              </a:ext>
            </a:extLst>
          </p:cNvPr>
          <p:cNvSpPr/>
          <p:nvPr/>
        </p:nvSpPr>
        <p:spPr>
          <a:xfrm>
            <a:off x="4133530" y="237387"/>
            <a:ext cx="30768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περίληψη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C0F1E6-B50F-4F28-8CA0-1C904E7618A1}"/>
              </a:ext>
            </a:extLst>
          </p:cNvPr>
          <p:cNvSpPr/>
          <p:nvPr/>
        </p:nvSpPr>
        <p:spPr>
          <a:xfrm>
            <a:off x="663939" y="1306491"/>
            <a:ext cx="10216096" cy="56323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685800" indent="-685800" algn="ctr">
              <a:buFont typeface="Wingdings" panose="05000000000000000000" pitchFamily="2" charset="2"/>
              <a:buChar char="q"/>
            </a:pPr>
            <a:r>
              <a:rPr lang="el-G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Παίρνω τα πιο σημαντικά που </a:t>
            </a:r>
          </a:p>
          <a:p>
            <a:pPr algn="ctr"/>
            <a:r>
              <a:rPr lang="el-G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απαντούν στις</a:t>
            </a:r>
          </a:p>
          <a:p>
            <a:pPr algn="ctr"/>
            <a:r>
              <a:rPr lang="el-G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ερωτήσεις </a:t>
            </a:r>
            <a:r>
              <a:rPr lang="el-GR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Ποιος/ποιοι, πού, πότε, </a:t>
            </a:r>
          </a:p>
          <a:p>
            <a:pPr algn="ctr"/>
            <a:r>
              <a:rPr lang="el-GR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τι και γιατί</a:t>
            </a:r>
          </a:p>
          <a:p>
            <a:pPr marL="571500" indent="-571500" algn="ctr">
              <a:buFont typeface="Wingdings" panose="05000000000000000000" pitchFamily="2" charset="2"/>
              <a:buChar char="q"/>
            </a:pPr>
            <a:r>
              <a:rPr lang="el-G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Γράφω πλαγιότιτλους (προτάσεις-απαντήσεις στα πιο πάνω)</a:t>
            </a:r>
          </a:p>
          <a:p>
            <a:pPr algn="ctr"/>
            <a:r>
              <a:rPr lang="el-G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Π.χ. Ο …………….. είναι………………. και βρίσκεται στο……………</a:t>
            </a:r>
          </a:p>
          <a:p>
            <a:pPr algn="ctr"/>
            <a:endParaRPr lang="en-US" sz="40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76335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3" name="drumroll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5710DF9B-01E8-4D7D-8A64-B81CAAC17DF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920"/>
          <a:stretch/>
        </p:blipFill>
        <p:spPr>
          <a:xfrm>
            <a:off x="167713" y="717452"/>
            <a:ext cx="6620656" cy="553541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BDA7ABE-9ED3-475F-81C7-C6663623E49A}"/>
              </a:ext>
            </a:extLst>
          </p:cNvPr>
          <p:cNvSpPr/>
          <p:nvPr/>
        </p:nvSpPr>
        <p:spPr>
          <a:xfrm>
            <a:off x="8219871" y="992762"/>
            <a:ext cx="20072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Ποιος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;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CBC0DE-AF72-48F8-81E8-85D555DD6D7F}"/>
              </a:ext>
            </a:extLst>
          </p:cNvPr>
          <p:cNvSpPr/>
          <p:nvPr/>
        </p:nvSpPr>
        <p:spPr>
          <a:xfrm>
            <a:off x="9691385" y="2967335"/>
            <a:ext cx="15424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Πού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;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202A6A-978F-4748-B643-B95912A859D1}"/>
              </a:ext>
            </a:extLst>
          </p:cNvPr>
          <p:cNvSpPr/>
          <p:nvPr/>
        </p:nvSpPr>
        <p:spPr>
          <a:xfrm>
            <a:off x="7236236" y="4480244"/>
            <a:ext cx="17508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Πότε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;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4F5862-95B0-4058-A3A8-D980BED6AF6A}"/>
              </a:ext>
            </a:extLst>
          </p:cNvPr>
          <p:cNvSpPr/>
          <p:nvPr/>
        </p:nvSpPr>
        <p:spPr>
          <a:xfrm>
            <a:off x="10423604" y="5329535"/>
            <a:ext cx="8996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Τι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;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5ED4DC-5721-46DF-BC30-A67E80484817}"/>
              </a:ext>
            </a:extLst>
          </p:cNvPr>
          <p:cNvSpPr/>
          <p:nvPr/>
        </p:nvSpPr>
        <p:spPr>
          <a:xfrm>
            <a:off x="7378904" y="2377756"/>
            <a:ext cx="17219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Γιατί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;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4795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4" name="drumroll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0EAF67C9-B2B9-40A1-8500-12206C5207D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78" t="28818" r="16744" b="44494"/>
          <a:stretch/>
        </p:blipFill>
        <p:spPr>
          <a:xfrm>
            <a:off x="898700" y="1656470"/>
            <a:ext cx="9769300" cy="354505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65A28D1-21FB-4CF2-ABA8-676FFE0983C4}"/>
              </a:ext>
            </a:extLst>
          </p:cNvPr>
          <p:cNvSpPr/>
          <p:nvPr/>
        </p:nvSpPr>
        <p:spPr>
          <a:xfrm>
            <a:off x="8219871" y="992762"/>
            <a:ext cx="20072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Ποιος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;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F7881BE-3B4A-4D9C-AC8C-E62B0E465141}"/>
              </a:ext>
            </a:extLst>
          </p:cNvPr>
          <p:cNvSpPr/>
          <p:nvPr/>
        </p:nvSpPr>
        <p:spPr>
          <a:xfrm>
            <a:off x="805726" y="5624539"/>
            <a:ext cx="17219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Γιατί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;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1F6684-1BDC-4A72-A911-E584093A83CF}"/>
              </a:ext>
            </a:extLst>
          </p:cNvPr>
          <p:cNvSpPr/>
          <p:nvPr/>
        </p:nvSpPr>
        <p:spPr>
          <a:xfrm>
            <a:off x="9436098" y="5765705"/>
            <a:ext cx="17508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Πότε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;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DF323C-F117-41AD-8DA8-0F3E7DADA1B1}"/>
              </a:ext>
            </a:extLst>
          </p:cNvPr>
          <p:cNvSpPr/>
          <p:nvPr/>
        </p:nvSpPr>
        <p:spPr>
          <a:xfrm>
            <a:off x="5544420" y="5201529"/>
            <a:ext cx="16995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Πού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; 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A44A2E-20AD-4E79-A963-E82BC5DA1D45}"/>
              </a:ext>
            </a:extLst>
          </p:cNvPr>
          <p:cNvSpPr/>
          <p:nvPr/>
        </p:nvSpPr>
        <p:spPr>
          <a:xfrm>
            <a:off x="1515045" y="401286"/>
            <a:ext cx="8996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Τι</a:t>
            </a:r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;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4141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4" name="drumroll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AFD75370-60D2-4A44-83B4-D0B6B4FE590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07" t="52397" r="24310" b="29206"/>
          <a:stretch/>
        </p:blipFill>
        <p:spPr>
          <a:xfrm>
            <a:off x="564339" y="1204111"/>
            <a:ext cx="11044565" cy="4051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736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4" name="drumroll.wav"/>
          </p:stSnd>
        </p:sndAc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CED40E86-967F-4879-AA59-CB596723C8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20" t="68980" r="16463" b="8996"/>
          <a:stretch/>
        </p:blipFill>
        <p:spPr>
          <a:xfrm>
            <a:off x="779433" y="276459"/>
            <a:ext cx="10633134" cy="472674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76C30F3-66C3-49D5-BEBC-699EAFA5FA46}"/>
              </a:ext>
            </a:extLst>
          </p:cNvPr>
          <p:cNvSpPr/>
          <p:nvPr/>
        </p:nvSpPr>
        <p:spPr>
          <a:xfrm>
            <a:off x="2508177" y="5531773"/>
            <a:ext cx="66661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Γιατί</a:t>
            </a:r>
            <a:r>
              <a:rPr lang="en-US" sz="5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;</a:t>
            </a:r>
            <a:r>
              <a:rPr lang="el-GR" sz="5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Κεντρικό μήνυμα</a:t>
            </a:r>
            <a:endParaRPr lang="en-US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570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4" name="drumroll.wav"/>
          </p:stSnd>
        </p:sndAc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CBC3CCF6-0AEA-4341-A20C-FE1CF38F5A6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920"/>
          <a:stretch/>
        </p:blipFill>
        <p:spPr>
          <a:xfrm>
            <a:off x="186763" y="108843"/>
            <a:ext cx="4423337" cy="3320157"/>
          </a:xfrm>
          <a:prstGeom prst="rect">
            <a:avLst/>
          </a:prstGeom>
        </p:spPr>
      </p:pic>
      <p:pic>
        <p:nvPicPr>
          <p:cNvPr id="3" name="Picture 2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F7003EAB-9C80-4D5B-95D4-CA557F8B682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78" t="28818" r="16744" b="44494"/>
          <a:stretch/>
        </p:blipFill>
        <p:spPr>
          <a:xfrm>
            <a:off x="0" y="3429000"/>
            <a:ext cx="4610100" cy="332015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6CC075F-4415-42A2-A62B-7D5C58AB815C}"/>
              </a:ext>
            </a:extLst>
          </p:cNvPr>
          <p:cNvSpPr txBox="1"/>
          <p:nvPr/>
        </p:nvSpPr>
        <p:spPr>
          <a:xfrm>
            <a:off x="4796862" y="587821"/>
            <a:ext cx="739513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dirty="0"/>
              <a:t>ΓΚΡΙΝΙΠΟΛΗ</a:t>
            </a:r>
          </a:p>
          <a:p>
            <a:pPr algn="ctr"/>
            <a:endParaRPr lang="el-GR" sz="2400" dirty="0"/>
          </a:p>
          <a:p>
            <a:pPr algn="ctr"/>
            <a:r>
              <a:rPr lang="el-GR" sz="2400" dirty="0"/>
              <a:t>Στην πράσινη πλευρά του πάρκου Γκρίνι</a:t>
            </a:r>
          </a:p>
          <a:p>
            <a:pPr algn="ctr"/>
            <a:r>
              <a:rPr lang="el-GR" sz="2400" dirty="0"/>
              <a:t>ένα μόνο μηχάνημα θα δεις</a:t>
            </a:r>
          </a:p>
          <a:p>
            <a:pPr algn="ctr"/>
            <a:r>
              <a:rPr lang="el-GR" sz="2400" dirty="0"/>
              <a:t>Χαρτομάσας είναι το ονομά του</a:t>
            </a:r>
          </a:p>
          <a:p>
            <a:pPr algn="ctr"/>
            <a:r>
              <a:rPr lang="el-GR" sz="2400" dirty="0"/>
              <a:t>το φημισμένο σε όλες τις γωνιές της γης.</a:t>
            </a:r>
          </a:p>
          <a:p>
            <a:pPr algn="ctr"/>
            <a:endParaRPr lang="el-GR" sz="2400" dirty="0"/>
          </a:p>
          <a:p>
            <a:pPr algn="ctr"/>
            <a:endParaRPr lang="el-GR" sz="2400" dirty="0"/>
          </a:p>
          <a:p>
            <a:pPr algn="ctr"/>
            <a:r>
              <a:rPr lang="el-GR" sz="2400" dirty="0"/>
              <a:t>Μάσα, Χαρτομάσα, μάσα, Χαρτομάσα,</a:t>
            </a:r>
          </a:p>
          <a:p>
            <a:pPr algn="ctr"/>
            <a:r>
              <a:rPr lang="el-GR" sz="2400" dirty="0"/>
              <a:t>μάσα δυνατά χαρτόνια, κουτιά, εφημερίδες και περιοδικά</a:t>
            </a:r>
          </a:p>
          <a:p>
            <a:pPr algn="ctr"/>
            <a:r>
              <a:rPr lang="el-GR" sz="2400" dirty="0"/>
              <a:t>και βγάζε, βγάζε, βγάζε χάρτινες συσκευασίες,  </a:t>
            </a:r>
          </a:p>
          <a:p>
            <a:pPr algn="ctr"/>
            <a:r>
              <a:rPr lang="el-GR" sz="2400" dirty="0"/>
              <a:t>σακούλες,</a:t>
            </a:r>
          </a:p>
          <a:p>
            <a:pPr algn="ctr"/>
            <a:r>
              <a:rPr lang="el-GR" sz="2400" dirty="0"/>
              <a:t>ανακοινώσεις πολύχρωμες και νέες χάρτινες </a:t>
            </a:r>
          </a:p>
          <a:p>
            <a:pPr algn="ctr"/>
            <a:r>
              <a:rPr lang="el-GR" sz="2400" dirty="0"/>
              <a:t>παραλαβές</a:t>
            </a:r>
          </a:p>
          <a:p>
            <a:pPr algn="ctr"/>
            <a:r>
              <a:rPr lang="el-GR" sz="2400" dirty="0"/>
              <a:t>και ό,τι άλλο θέλουν οι καταναλωτές</a:t>
            </a:r>
            <a:endParaRPr lang="el-G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442B5A-3973-4ACF-A7B4-D9689E932FAD}"/>
              </a:ext>
            </a:extLst>
          </p:cNvPr>
          <p:cNvSpPr/>
          <p:nvPr/>
        </p:nvSpPr>
        <p:spPr>
          <a:xfrm>
            <a:off x="5150862" y="-130707"/>
            <a:ext cx="62029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ΜΕΤΑΣΧΗΜΑΤΙΣΜΟΣ</a:t>
            </a:r>
            <a:endParaRPr lang="el-GR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9314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4" name="drumroll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141</Words>
  <Application>Microsoft Office PowerPoint</Application>
  <PresentationFormat>Widescreen</PresentationFormat>
  <Paragraphs>36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ΕΝΟΤΗΤΑ 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ΕΝΟΤΗΤΑ 9</dc:title>
  <dc:creator>Γιώτα Μιχαήλ</dc:creator>
  <cp:lastModifiedBy>Γιώτα Μιχαήλ</cp:lastModifiedBy>
  <cp:revision>11</cp:revision>
  <dcterms:created xsi:type="dcterms:W3CDTF">2020-04-23T14:03:47Z</dcterms:created>
  <dcterms:modified xsi:type="dcterms:W3CDTF">2020-04-26T10:20:16Z</dcterms:modified>
</cp:coreProperties>
</file>