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gif" ContentType="image/gif"/>
  <Default Extension="vml" ContentType="application/vnd.openxmlformats-officedocument.vmlDrawi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4" r:id="rId2"/>
    <p:sldId id="303" r:id="rId3"/>
    <p:sldId id="304" r:id="rId4"/>
    <p:sldId id="305" r:id="rId5"/>
    <p:sldId id="306" r:id="rId6"/>
    <p:sldId id="308" r:id="rId7"/>
    <p:sldId id="310" r:id="rId8"/>
    <p:sldId id="312" r:id="rId9"/>
    <p:sldId id="314" r:id="rId10"/>
    <p:sldId id="316" r:id="rId11"/>
    <p:sldId id="318" r:id="rId12"/>
    <p:sldId id="320" r:id="rId13"/>
    <p:sldId id="321" r:id="rId14"/>
    <p:sldId id="322" r:id="rId15"/>
    <p:sldId id="323" r:id="rId16"/>
    <p:sldId id="324" r:id="rId17"/>
    <p:sldId id="325" r:id="rId18"/>
    <p:sldId id="326" r:id="rId19"/>
    <p:sldId id="327" r:id="rId20"/>
    <p:sldId id="328" r:id="rId21"/>
    <p:sldId id="329" r:id="rId22"/>
    <p:sldId id="418" r:id="rId23"/>
    <p:sldId id="330" r:id="rId24"/>
    <p:sldId id="264" r:id="rId25"/>
    <p:sldId id="331" r:id="rId26"/>
    <p:sldId id="332" r:id="rId27"/>
    <p:sldId id="333" r:id="rId28"/>
    <p:sldId id="334" r:id="rId29"/>
    <p:sldId id="335" r:id="rId30"/>
    <p:sldId id="336" r:id="rId31"/>
    <p:sldId id="337" r:id="rId32"/>
    <p:sldId id="338" r:id="rId33"/>
    <p:sldId id="339" r:id="rId34"/>
    <p:sldId id="340" r:id="rId35"/>
    <p:sldId id="387" r:id="rId36"/>
    <p:sldId id="341" r:id="rId37"/>
    <p:sldId id="342" r:id="rId38"/>
    <p:sldId id="343" r:id="rId39"/>
    <p:sldId id="344" r:id="rId40"/>
    <p:sldId id="345" r:id="rId41"/>
    <p:sldId id="346" r:id="rId42"/>
    <p:sldId id="347" r:id="rId43"/>
    <p:sldId id="267" r:id="rId44"/>
    <p:sldId id="348" r:id="rId45"/>
    <p:sldId id="349" r:id="rId46"/>
    <p:sldId id="350" r:id="rId47"/>
    <p:sldId id="268" r:id="rId48"/>
    <p:sldId id="351" r:id="rId49"/>
    <p:sldId id="352" r:id="rId50"/>
    <p:sldId id="353" r:id="rId51"/>
    <p:sldId id="354" r:id="rId52"/>
    <p:sldId id="355" r:id="rId53"/>
    <p:sldId id="356" r:id="rId54"/>
    <p:sldId id="357" r:id="rId55"/>
    <p:sldId id="358" r:id="rId56"/>
    <p:sldId id="359" r:id="rId57"/>
    <p:sldId id="360" r:id="rId58"/>
    <p:sldId id="361" r:id="rId59"/>
    <p:sldId id="362" r:id="rId60"/>
    <p:sldId id="363" r:id="rId6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2" d="100"/>
          <a:sy n="102" d="100"/>
        </p:scale>
        <p:origin x="-1164"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image" Target="../media/image69.png"/></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21B70C53-7BBD-48E3-B17A-4AEE74575ED4}" type="datetimeFigureOut">
              <a:rPr lang="en-GB" smtClean="0"/>
              <a:pPr/>
              <a:t>12/04/2020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C649F88-B478-4F06-B042-1AB77B74588D}"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1B70C53-7BBD-48E3-B17A-4AEE74575ED4}" type="datetimeFigureOut">
              <a:rPr lang="en-GB" smtClean="0"/>
              <a:pPr/>
              <a:t>12/04/2020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C649F88-B478-4F06-B042-1AB77B74588D}"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1B70C53-7BBD-48E3-B17A-4AEE74575ED4}" type="datetimeFigureOut">
              <a:rPr lang="en-GB" smtClean="0"/>
              <a:pPr/>
              <a:t>12/04/2020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C649F88-B478-4F06-B042-1AB77B74588D}" type="slidenum">
              <a:rPr lang="en-GB" smtClean="0"/>
              <a:pPr/>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lipArt Placeholder 3"/>
          <p:cNvSpPr>
            <a:spLocks noGrp="1"/>
          </p:cNvSpPr>
          <p:nvPr>
            <p:ph type="clipArt" sz="half" idx="2"/>
          </p:nvPr>
        </p:nvSpPr>
        <p:spPr>
          <a:xfrm>
            <a:off x="4648200" y="1981200"/>
            <a:ext cx="3810000" cy="4114800"/>
          </a:xfrm>
        </p:spPr>
        <p:txBody>
          <a:bodyPr/>
          <a:lstStyle/>
          <a:p>
            <a:pPr lvl="0"/>
            <a:endParaRPr lang="en-GB" noProof="0" smtClean="0"/>
          </a:p>
        </p:txBody>
      </p:sp>
      <p:sp>
        <p:nvSpPr>
          <p:cNvPr id="5" name="Rectangle 6"/>
          <p:cNvSpPr>
            <a:spLocks noGrp="1" noChangeArrowheads="1"/>
          </p:cNvSpPr>
          <p:nvPr>
            <p:ph type="dt" sz="half" idx="10"/>
          </p:nvPr>
        </p:nvSpPr>
        <p:spPr>
          <a:ln/>
        </p:spPr>
        <p:txBody>
          <a:bodyPr/>
          <a:lstStyle>
            <a:lvl1pPr>
              <a:defRPr/>
            </a:lvl1pPr>
          </a:lstStyle>
          <a:p>
            <a:endParaRPr lang="en-US"/>
          </a:p>
        </p:txBody>
      </p:sp>
      <p:sp>
        <p:nvSpPr>
          <p:cNvPr id="6" name="Rectangle 7"/>
          <p:cNvSpPr>
            <a:spLocks noGrp="1" noChangeArrowheads="1"/>
          </p:cNvSpPr>
          <p:nvPr>
            <p:ph type="ftr" sz="quarter" idx="11"/>
          </p:nvPr>
        </p:nvSpPr>
        <p:spPr>
          <a:ln/>
        </p:spPr>
        <p:txBody>
          <a:bodyPr/>
          <a:lstStyle>
            <a:lvl1pPr>
              <a:defRPr/>
            </a:lvl1pPr>
          </a:lstStyle>
          <a:p>
            <a:endParaRPr lang="en-US"/>
          </a:p>
        </p:txBody>
      </p:sp>
      <p:sp>
        <p:nvSpPr>
          <p:cNvPr id="7" name="Rectangle 8"/>
          <p:cNvSpPr>
            <a:spLocks noGrp="1" noChangeArrowheads="1"/>
          </p:cNvSpPr>
          <p:nvPr>
            <p:ph type="sldNum" sz="quarter" idx="12"/>
          </p:nvPr>
        </p:nvSpPr>
        <p:spPr>
          <a:ln/>
        </p:spPr>
        <p:txBody>
          <a:bodyPr/>
          <a:lstStyle>
            <a:lvl1pPr>
              <a:defRPr/>
            </a:lvl1pPr>
          </a:lstStyle>
          <a:p>
            <a:fld id="{027A4C24-A34D-40DB-87A9-6D41212CB682}"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GB"/>
          </a:p>
        </p:txBody>
      </p:sp>
      <p:sp>
        <p:nvSpPr>
          <p:cNvPr id="3" name="ClipArt Placeholder 2"/>
          <p:cNvSpPr>
            <a:spLocks noGrp="1"/>
          </p:cNvSpPr>
          <p:nvPr>
            <p:ph type="clipArt" sz="half" idx="1"/>
          </p:nvPr>
        </p:nvSpPr>
        <p:spPr>
          <a:xfrm>
            <a:off x="685800" y="1981200"/>
            <a:ext cx="3810000" cy="4114800"/>
          </a:xfrm>
        </p:spPr>
        <p:txBody>
          <a:bodyPr/>
          <a:lstStyle/>
          <a:p>
            <a:pPr lvl="0"/>
            <a:endParaRPr lang="en-GB" noProof="0" smtClean="0"/>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6"/>
          <p:cNvSpPr>
            <a:spLocks noGrp="1" noChangeArrowheads="1"/>
          </p:cNvSpPr>
          <p:nvPr>
            <p:ph type="dt" sz="half" idx="10"/>
          </p:nvPr>
        </p:nvSpPr>
        <p:spPr>
          <a:ln/>
        </p:spPr>
        <p:txBody>
          <a:bodyPr/>
          <a:lstStyle>
            <a:lvl1pPr>
              <a:defRPr/>
            </a:lvl1pPr>
          </a:lstStyle>
          <a:p>
            <a:endParaRPr lang="en-US"/>
          </a:p>
        </p:txBody>
      </p:sp>
      <p:sp>
        <p:nvSpPr>
          <p:cNvPr id="6" name="Rectangle 7"/>
          <p:cNvSpPr>
            <a:spLocks noGrp="1" noChangeArrowheads="1"/>
          </p:cNvSpPr>
          <p:nvPr>
            <p:ph type="ftr" sz="quarter" idx="11"/>
          </p:nvPr>
        </p:nvSpPr>
        <p:spPr>
          <a:ln/>
        </p:spPr>
        <p:txBody>
          <a:bodyPr/>
          <a:lstStyle>
            <a:lvl1pPr>
              <a:defRPr/>
            </a:lvl1pPr>
          </a:lstStyle>
          <a:p>
            <a:endParaRPr lang="en-US"/>
          </a:p>
        </p:txBody>
      </p:sp>
      <p:sp>
        <p:nvSpPr>
          <p:cNvPr id="7" name="Rectangle 8"/>
          <p:cNvSpPr>
            <a:spLocks noGrp="1" noChangeArrowheads="1"/>
          </p:cNvSpPr>
          <p:nvPr>
            <p:ph type="sldNum" sz="quarter" idx="12"/>
          </p:nvPr>
        </p:nvSpPr>
        <p:spPr>
          <a:ln/>
        </p:spPr>
        <p:txBody>
          <a:bodyPr/>
          <a:lstStyle>
            <a:lvl1pPr>
              <a:defRPr/>
            </a:lvl1pPr>
          </a:lstStyle>
          <a:p>
            <a:fld id="{76E5CB4B-BCFD-4B3D-86EA-A911EA8ABEA7}"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392BA02E-9130-4613-AC18-8C0B1BCB7422}" type="slidenum">
              <a:rPr lang="en-GB"/>
              <a:pPr/>
              <a:t>‹#›</a:t>
            </a:fld>
            <a:endParaRPr lang="en-GB"/>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23B5160C-0706-4523-8289-83034CC57AE1}" type="slidenum">
              <a:rPr lang="en-GB"/>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1B70C53-7BBD-48E3-B17A-4AEE74575ED4}" type="datetimeFigureOut">
              <a:rPr lang="en-GB" smtClean="0"/>
              <a:pPr/>
              <a:t>12/04/2020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C649F88-B478-4F06-B042-1AB77B74588D}" type="slidenum">
              <a:rPr lang="en-GB" smtClean="0"/>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1B70C53-7BBD-48E3-B17A-4AEE74575ED4}" type="datetimeFigureOut">
              <a:rPr lang="en-GB" smtClean="0"/>
              <a:pPr/>
              <a:t>12/04/2020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C649F88-B478-4F06-B042-1AB77B74588D}"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21B70C53-7BBD-48E3-B17A-4AEE74575ED4}" type="datetimeFigureOut">
              <a:rPr lang="en-GB" smtClean="0"/>
              <a:pPr/>
              <a:t>12/04/2020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C649F88-B478-4F06-B042-1AB77B74588D}"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21B70C53-7BBD-48E3-B17A-4AEE74575ED4}" type="datetimeFigureOut">
              <a:rPr lang="en-GB" smtClean="0"/>
              <a:pPr/>
              <a:t>12/04/2020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C649F88-B478-4F06-B042-1AB77B74588D}"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21B70C53-7BBD-48E3-B17A-4AEE74575ED4}" type="datetimeFigureOut">
              <a:rPr lang="en-GB" smtClean="0"/>
              <a:pPr/>
              <a:t>12/04/2020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C649F88-B478-4F06-B042-1AB77B74588D}"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B70C53-7BBD-48E3-B17A-4AEE74575ED4}" type="datetimeFigureOut">
              <a:rPr lang="en-GB" smtClean="0"/>
              <a:pPr/>
              <a:t>12/04/2020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C649F88-B478-4F06-B042-1AB77B74588D}"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1B70C53-7BBD-48E3-B17A-4AEE74575ED4}" type="datetimeFigureOut">
              <a:rPr lang="en-GB" smtClean="0"/>
              <a:pPr/>
              <a:t>12/04/2020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C649F88-B478-4F06-B042-1AB77B74588D}"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1B70C53-7BBD-48E3-B17A-4AEE74575ED4}" type="datetimeFigureOut">
              <a:rPr lang="en-GB" smtClean="0"/>
              <a:pPr/>
              <a:t>12/04/2020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C649F88-B478-4F06-B042-1AB77B74588D}"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B70C53-7BBD-48E3-B17A-4AEE74575ED4}" type="datetimeFigureOut">
              <a:rPr lang="en-GB" smtClean="0"/>
              <a:pPr/>
              <a:t>12/04/2020</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649F88-B478-4F06-B042-1AB77B74588D}"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freeanimations.iwarp.com/flwerline.zip" TargetMode="External"/><Relationship Id="rId2" Type="http://schemas.openxmlformats.org/officeDocument/2006/relationships/image" Target="../media/image1.jpeg"/><Relationship Id="rId1" Type="http://schemas.openxmlformats.org/officeDocument/2006/relationships/slideLayout" Target="../slideLayouts/slideLayout13.xml"/><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1.gif"/><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1.gif"/><Relationship Id="rId1" Type="http://schemas.openxmlformats.org/officeDocument/2006/relationships/slideLayout" Target="../slideLayouts/slideLayout13.xml"/><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1.gif"/><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1.gif"/><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1.bp.blogspot.com/-hM2_5vV2nhA/UYERB-0arPI/AAAAAAAABeY/P300UDhHoKw/s1600/mystical-supper%5b1%5d.jpg" TargetMode="Externa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0.gif"/><Relationship Id="rId2" Type="http://schemas.openxmlformats.org/officeDocument/2006/relationships/image" Target="../media/image11.gif"/><Relationship Id="rId1" Type="http://schemas.openxmlformats.org/officeDocument/2006/relationships/slideLayout" Target="../slideLayouts/slideLayout15.xml"/><Relationship Id="rId6" Type="http://schemas.openxmlformats.org/officeDocument/2006/relationships/hyperlink" Target="http://www.gifs.net/image/Religious/Biblical_Figures/Joseph/12566" TargetMode="External"/><Relationship Id="rId5" Type="http://schemas.openxmlformats.org/officeDocument/2006/relationships/image" Target="../media/image29.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1.gif"/><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1.gif"/><Relationship Id="rId1" Type="http://schemas.openxmlformats.org/officeDocument/2006/relationships/slideLayout" Target="../slideLayouts/slideLayout13.xml"/><Relationship Id="rId4" Type="http://schemas.openxmlformats.org/officeDocument/2006/relationships/image" Target="../media/image36.jpeg"/></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hyperlink" Target="http://images.google.com/imgres?imgurl=http://www.imnews.gr/images/kosm_kokoras.jpg&amp;imgrefurl=http://www.monachos.gr/forum/topic.asp?TOPIC_ID=2081&amp;usg=__Lreoh7vKabNN4jzwDVF0RujIFZA=&amp;h=160&amp;w=200&amp;sz=11&amp;hl=el&amp;start=2&amp;tbnid=H0I3xtUyH3XjwM:&amp;tbnh=83&amp;tbnw=104&amp;prev=/images?q=%CE%BA%CF%8C%CE%BA%CE%BF%CF%81%CE%B1%CF%82&amp;hl=el&amp;lr=&amp;um=1&amp;um=1" TargetMode="External"/><Relationship Id="rId1" Type="http://schemas.openxmlformats.org/officeDocument/2006/relationships/slideLayout" Target="../slideLayouts/slideLayout13.xml"/><Relationship Id="rId5" Type="http://schemas.openxmlformats.org/officeDocument/2006/relationships/image" Target="../media/image38.jpeg"/><Relationship Id="rId4" Type="http://schemas.openxmlformats.org/officeDocument/2006/relationships/image" Target="../media/image11.gif"/></Relationships>
</file>

<file path=ppt/slides/_rels/slide27.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1.gif"/><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11.gif"/><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jpeg"/><Relationship Id="rId1" Type="http://schemas.openxmlformats.org/officeDocument/2006/relationships/slideLayout" Target="../slideLayouts/slideLayout13.xml"/><Relationship Id="rId4" Type="http://schemas.openxmlformats.org/officeDocument/2006/relationships/image" Target="../media/image6.gif"/></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11.gif"/><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3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11.gif"/><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11.gif"/><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47.jpe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11.gif"/><Relationship Id="rId1" Type="http://schemas.openxmlformats.org/officeDocument/2006/relationships/slideLayout" Target="../slideLayouts/slideLayout13.xml"/><Relationship Id="rId4" Type="http://schemas.openxmlformats.org/officeDocument/2006/relationships/image" Target="../media/image50.jpeg"/></Relationships>
</file>

<file path=ppt/slides/_rels/slide3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11.gif"/><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56.jpe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57.jpe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59.jpe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11.gif"/><Relationship Id="rId1" Type="http://schemas.openxmlformats.org/officeDocument/2006/relationships/slideLayout" Target="../slideLayouts/slideLayout13.xml"/><Relationship Id="rId4" Type="http://schemas.openxmlformats.org/officeDocument/2006/relationships/image" Target="../media/image61.jpeg"/></Relationships>
</file>

<file path=ppt/slides/_rels/slide46.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62.jpe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3.xml"/><Relationship Id="rId1" Type="http://schemas.openxmlformats.org/officeDocument/2006/relationships/vmlDrawing" Target="../drawings/vmlDrawing1.vml"/><Relationship Id="rId5" Type="http://schemas.openxmlformats.org/officeDocument/2006/relationships/image" Target="../media/image71.jpeg"/><Relationship Id="rId4" Type="http://schemas.openxmlformats.org/officeDocument/2006/relationships/oleObject" Target="../embeddings/oleObject2.bin"/></Relationships>
</file>

<file path=ppt/slides/_rels/slide5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hyperlink" Target="http://img518.imageshack.us/img518/3491/crucifixion2ra3.jpg" TargetMode="Externa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73.jpe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11.gif"/><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11.gif"/><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11.gif"/><Relationship Id="rId1" Type="http://schemas.openxmlformats.org/officeDocument/2006/relationships/slideLayout" Target="../slideLayouts/slideLayout13.xml"/><Relationship Id="rId4" Type="http://schemas.openxmlformats.org/officeDocument/2006/relationships/image" Target="../media/image77.jpeg"/></Relationships>
</file>

<file path=ppt/slides/_rels/slide59.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78.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jpeg"/><Relationship Id="rId1" Type="http://schemas.openxmlformats.org/officeDocument/2006/relationships/slideLayout" Target="../slideLayouts/slideLayout13.xml"/><Relationship Id="rId4" Type="http://schemas.openxmlformats.org/officeDocument/2006/relationships/image" Target="../media/image11.gif"/></Relationships>
</file>

<file path=ppt/slides/_rels/slide6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11.gif"/><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0.gif"/><Relationship Id="rId1" Type="http://schemas.openxmlformats.org/officeDocument/2006/relationships/slideLayout" Target="../slideLayouts/slideLayout13.xml"/><Relationship Id="rId5" Type="http://schemas.openxmlformats.org/officeDocument/2006/relationships/image" Target="../media/image14.jpeg"/><Relationship Id="rId4" Type="http://schemas.openxmlformats.org/officeDocument/2006/relationships/hyperlink" Target="http://bp0.blogger.com/_jI7t9Cakwls/RoZFGl2uVvI/AAAAAAAAAUo/OmYb3hU4XkY/s1600-h/P6300007.JP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5.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685800" y="0"/>
            <a:ext cx="7772400" cy="1143000"/>
          </a:xfrm>
        </p:spPr>
        <p:txBody>
          <a:bodyPr/>
          <a:lstStyle/>
          <a:p>
            <a:pPr eaLnBrk="1" hangingPunct="1"/>
            <a:r>
              <a:rPr lang="el-GR" smtClean="0"/>
              <a:t>ΠΑΣΧΑ</a:t>
            </a:r>
            <a:endParaRPr lang="en-GB" smtClean="0"/>
          </a:p>
        </p:txBody>
      </p:sp>
      <p:sp>
        <p:nvSpPr>
          <p:cNvPr id="4099" name="Rectangle 4"/>
          <p:cNvSpPr>
            <a:spLocks noGrp="1" noChangeArrowheads="1"/>
          </p:cNvSpPr>
          <p:nvPr>
            <p:ph type="body" sz="half" idx="2"/>
          </p:nvPr>
        </p:nvSpPr>
        <p:spPr>
          <a:xfrm>
            <a:off x="4648200" y="4572000"/>
            <a:ext cx="2743200" cy="1524000"/>
          </a:xfrm>
        </p:spPr>
        <p:txBody>
          <a:bodyPr/>
          <a:lstStyle/>
          <a:p>
            <a:pPr eaLnBrk="1" hangingPunct="1"/>
            <a:endParaRPr lang="el-GR" sz="2800" smtClean="0"/>
          </a:p>
        </p:txBody>
      </p:sp>
      <p:sp>
        <p:nvSpPr>
          <p:cNvPr id="4100" name="WordArt 5"/>
          <p:cNvSpPr>
            <a:spLocks noChangeArrowheads="1" noChangeShapeType="1" noTextEdit="1"/>
          </p:cNvSpPr>
          <p:nvPr/>
        </p:nvSpPr>
        <p:spPr bwMode="auto">
          <a:xfrm>
            <a:off x="2024063" y="1346200"/>
            <a:ext cx="5095875" cy="647700"/>
          </a:xfrm>
          <a:prstGeom prst="rect">
            <a:avLst/>
          </a:prstGeom>
        </p:spPr>
        <p:txBody>
          <a:bodyPr spcFirstLastPara="1" wrap="none" fromWordArt="1">
            <a:prstTxWarp prst="textArchUp">
              <a:avLst>
                <a:gd name="adj" fmla="val 10800004"/>
              </a:avLst>
            </a:prstTxWarp>
          </a:bodyPr>
          <a:lstStyle/>
          <a:p>
            <a:pPr algn="ctr"/>
            <a:r>
              <a:rPr lang="el-GR" sz="3600" kern="10">
                <a:ln w="9525">
                  <a:solidFill>
                    <a:srgbClr val="000000"/>
                  </a:solidFill>
                  <a:round/>
                  <a:headEnd/>
                  <a:tailEnd/>
                </a:ln>
                <a:solidFill>
                  <a:srgbClr val="000000"/>
                </a:solidFill>
                <a:latin typeface="Arial Black"/>
              </a:rPr>
              <a:t>Η ΑΓΙΑ ΚΑΙ ΜΕΓΑΛΗ</a:t>
            </a:r>
            <a:endParaRPr lang="en-GB" sz="3600" kern="10">
              <a:ln w="9525">
                <a:solidFill>
                  <a:srgbClr val="000000"/>
                </a:solidFill>
                <a:round/>
                <a:headEnd/>
                <a:tailEnd/>
              </a:ln>
              <a:solidFill>
                <a:srgbClr val="000000"/>
              </a:solidFill>
              <a:latin typeface="Arial Black"/>
            </a:endParaRPr>
          </a:p>
        </p:txBody>
      </p:sp>
      <p:sp>
        <p:nvSpPr>
          <p:cNvPr id="4101" name="WordArt 6"/>
          <p:cNvSpPr>
            <a:spLocks noChangeArrowheads="1" noChangeShapeType="1" noTextEdit="1"/>
          </p:cNvSpPr>
          <p:nvPr/>
        </p:nvSpPr>
        <p:spPr bwMode="auto">
          <a:xfrm>
            <a:off x="1633538" y="1955800"/>
            <a:ext cx="6181725" cy="647700"/>
          </a:xfrm>
          <a:prstGeom prst="rect">
            <a:avLst/>
          </a:prstGeom>
        </p:spPr>
        <p:txBody>
          <a:bodyPr wrap="none" fromWordArt="1">
            <a:prstTxWarp prst="textPlain">
              <a:avLst>
                <a:gd name="adj" fmla="val 50000"/>
              </a:avLst>
            </a:prstTxWarp>
          </a:bodyPr>
          <a:lstStyle/>
          <a:p>
            <a:pPr algn="ctr"/>
            <a:r>
              <a:rPr lang="el-GR" sz="3600" kern="10">
                <a:ln w="12700">
                  <a:solidFill>
                    <a:srgbClr val="3333CC"/>
                  </a:solidFill>
                  <a:round/>
                  <a:headEnd/>
                  <a:tailEnd/>
                </a:ln>
                <a:solidFill>
                  <a:srgbClr val="B2B2B2">
                    <a:alpha val="50195"/>
                  </a:srgbClr>
                </a:solidFill>
                <a:effectLst>
                  <a:outerShdw dist="45791" dir="2021404" algn="ctr" rotWithShape="0">
                    <a:srgbClr val="9999FF"/>
                  </a:outerShdw>
                </a:effectLst>
                <a:latin typeface="Arial Black"/>
              </a:rPr>
              <a:t>ΕΒΔΟΜΑΔΑ ΤΩΝ ΠΑΘΩΝ</a:t>
            </a:r>
            <a:endParaRPr lang="en-GB" sz="3600" kern="10">
              <a:ln w="12700">
                <a:solidFill>
                  <a:srgbClr val="3333CC"/>
                </a:solidFill>
                <a:round/>
                <a:headEnd/>
                <a:tailEnd/>
              </a:ln>
              <a:solidFill>
                <a:srgbClr val="B2B2B2">
                  <a:alpha val="50195"/>
                </a:srgbClr>
              </a:solidFill>
              <a:effectLst>
                <a:outerShdw dist="45791" dir="2021404" algn="ctr" rotWithShape="0">
                  <a:srgbClr val="9999FF"/>
                </a:outerShdw>
              </a:effectLst>
              <a:latin typeface="Arial Black"/>
            </a:endParaRPr>
          </a:p>
        </p:txBody>
      </p:sp>
      <p:sp>
        <p:nvSpPr>
          <p:cNvPr id="4102" name="WordArt 7"/>
          <p:cNvSpPr>
            <a:spLocks noChangeArrowheads="1" noChangeShapeType="1" noTextEdit="1"/>
          </p:cNvSpPr>
          <p:nvPr/>
        </p:nvSpPr>
        <p:spPr bwMode="auto">
          <a:xfrm>
            <a:off x="2133600" y="2794000"/>
            <a:ext cx="4876800" cy="622300"/>
          </a:xfrm>
          <a:prstGeom prst="rect">
            <a:avLst/>
          </a:prstGeom>
        </p:spPr>
        <p:txBody>
          <a:bodyPr wrap="none" fromWordArt="1">
            <a:prstTxWarp prst="textCanDown">
              <a:avLst>
                <a:gd name="adj" fmla="val 33333"/>
              </a:avLst>
            </a:prstTxWarp>
          </a:bodyPr>
          <a:lstStyle/>
          <a:p>
            <a:pPr algn="ctr"/>
            <a:r>
              <a:rPr lang="el-GR" sz="3600" b="1" kern="10">
                <a:ln w="9525">
                  <a:solidFill>
                    <a:srgbClr val="000000"/>
                  </a:solidFill>
                  <a:round/>
                  <a:headEnd/>
                  <a:tailEnd/>
                </a:ln>
                <a:solidFill>
                  <a:srgbClr val="000000"/>
                </a:solidFill>
                <a:latin typeface="Arial"/>
                <a:cs typeface="Arial"/>
              </a:rPr>
              <a:t>ΤΟΥ ΧΡΙΣΤΟΥ</a:t>
            </a:r>
            <a:endParaRPr lang="en-GB" sz="3600" b="1" kern="10">
              <a:ln w="9525">
                <a:solidFill>
                  <a:srgbClr val="000000"/>
                </a:solidFill>
                <a:round/>
                <a:headEnd/>
                <a:tailEnd/>
              </a:ln>
              <a:solidFill>
                <a:srgbClr val="000000"/>
              </a:solidFill>
              <a:latin typeface="Arial"/>
              <a:cs typeface="Arial"/>
            </a:endParaRPr>
          </a:p>
        </p:txBody>
      </p:sp>
      <p:pic>
        <p:nvPicPr>
          <p:cNvPr id="4103" name="Picture 10" descr="Pascha08-01"/>
          <p:cNvPicPr>
            <a:picLocks noGrp="1" noChangeAspect="1" noChangeArrowheads="1"/>
          </p:cNvPicPr>
          <p:nvPr>
            <p:ph type="clipArt" sz="half" idx="1"/>
          </p:nvPr>
        </p:nvPicPr>
        <p:blipFill>
          <a:blip r:embed="rId2" cstate="print"/>
          <a:srcRect/>
          <a:stretch>
            <a:fillRect/>
          </a:stretch>
        </p:blipFill>
        <p:spPr>
          <a:xfrm>
            <a:off x="2895600" y="3568700"/>
            <a:ext cx="3505200" cy="2944813"/>
          </a:xfrm>
          <a:noFill/>
        </p:spPr>
      </p:pic>
      <p:pic>
        <p:nvPicPr>
          <p:cNvPr id="4104" name="Picture 11" descr="flwerline">
            <a:hlinkClick r:id="rId3"/>
          </p:cNvPr>
          <p:cNvPicPr>
            <a:picLocks noChangeAspect="1" noChangeArrowheads="1" noCrop="1"/>
          </p:cNvPicPr>
          <p:nvPr/>
        </p:nvPicPr>
        <p:blipFill>
          <a:blip r:embed="rId4" cstate="print"/>
          <a:srcRect/>
          <a:stretch>
            <a:fillRect/>
          </a:stretch>
        </p:blipFill>
        <p:spPr bwMode="auto">
          <a:xfrm>
            <a:off x="241300" y="0"/>
            <a:ext cx="8672513" cy="260350"/>
          </a:xfrm>
          <a:prstGeom prst="rect">
            <a:avLst/>
          </a:prstGeom>
          <a:noFill/>
          <a:ln w="9525">
            <a:noFill/>
            <a:miter lim="800000"/>
            <a:headEnd/>
            <a:tailEnd/>
          </a:ln>
        </p:spPr>
      </p:pic>
      <p:pic>
        <p:nvPicPr>
          <p:cNvPr id="4105" name="Picture 12" descr="flwerline">
            <a:hlinkClick r:id="rId3"/>
          </p:cNvPr>
          <p:cNvPicPr>
            <a:picLocks noChangeAspect="1" noChangeArrowheads="1" noCrop="1"/>
          </p:cNvPicPr>
          <p:nvPr/>
        </p:nvPicPr>
        <p:blipFill>
          <a:blip r:embed="rId4" cstate="print"/>
          <a:srcRect/>
          <a:stretch>
            <a:fillRect/>
          </a:stretch>
        </p:blipFill>
        <p:spPr bwMode="auto">
          <a:xfrm>
            <a:off x="279400" y="6597650"/>
            <a:ext cx="8672513" cy="260350"/>
          </a:xfrm>
          <a:prstGeom prst="rect">
            <a:avLst/>
          </a:prstGeom>
          <a:noFill/>
          <a:ln w="9525">
            <a:no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5" descr="Ο Χριστός στη Γεσθημανή"/>
          <p:cNvPicPr>
            <a:picLocks noChangeAspect="1" noChangeArrowheads="1"/>
          </p:cNvPicPr>
          <p:nvPr/>
        </p:nvPicPr>
        <p:blipFill>
          <a:blip r:embed="rId2" cstate="print"/>
          <a:srcRect/>
          <a:stretch>
            <a:fillRect/>
          </a:stretch>
        </p:blipFill>
        <p:spPr bwMode="auto">
          <a:xfrm>
            <a:off x="457200" y="2641600"/>
            <a:ext cx="8153400" cy="4176713"/>
          </a:xfrm>
          <a:prstGeom prst="rect">
            <a:avLst/>
          </a:prstGeom>
          <a:noFill/>
          <a:ln w="9525">
            <a:noFill/>
            <a:miter lim="800000"/>
            <a:headEnd/>
            <a:tailEnd/>
          </a:ln>
        </p:spPr>
      </p:pic>
      <p:sp>
        <p:nvSpPr>
          <p:cNvPr id="70659" name="Text Box 6"/>
          <p:cNvSpPr txBox="1">
            <a:spLocks noChangeArrowheads="1"/>
          </p:cNvSpPr>
          <p:nvPr/>
        </p:nvSpPr>
        <p:spPr bwMode="auto">
          <a:xfrm>
            <a:off x="0" y="0"/>
            <a:ext cx="9144000" cy="2654300"/>
          </a:xfrm>
          <a:prstGeom prst="rect">
            <a:avLst/>
          </a:prstGeom>
          <a:noFill/>
          <a:ln w="9525">
            <a:noFill/>
            <a:miter lim="800000"/>
            <a:headEnd/>
            <a:tailEnd/>
          </a:ln>
        </p:spPr>
        <p:txBody>
          <a:bodyPr>
            <a:spAutoFit/>
          </a:bodyPr>
          <a:lstStyle/>
          <a:p>
            <a:pPr algn="ctr">
              <a:spcBef>
                <a:spcPct val="20000"/>
              </a:spcBef>
              <a:buFontTx/>
              <a:buChar char="•"/>
            </a:pPr>
            <a:r>
              <a:rPr lang="el-GR" sz="2800" b="1" dirty="0"/>
              <a:t>Προσευχήθηκε θερμά και ιδρώτας έτρεχε από το πρόσωπό του. Ο Χριστός λυπόταν και αγωνιούσε σαν άνθρωπος, μα ως Θεός είχε τη θέληση να κάνει αυτό για το οποίο ήρθε. Να θυσιαστεί για τους ανθρώπους. Εκεί που </a:t>
            </a:r>
            <a:r>
              <a:rPr lang="el-GR" sz="2800" b="1" dirty="0" smtClean="0"/>
              <a:t>προσευχόταν, </a:t>
            </a:r>
            <a:r>
              <a:rPr lang="el-GR" sz="2800" b="1" dirty="0"/>
              <a:t>ένας Άγγελος από τον </a:t>
            </a:r>
            <a:r>
              <a:rPr lang="el-GR" sz="2800" b="1" dirty="0" smtClean="0"/>
              <a:t>ουρανό, </a:t>
            </a:r>
            <a:r>
              <a:rPr lang="el-GR" sz="2800" b="1" dirty="0"/>
              <a:t>του έδωσε δύναμη και κουράγιο.</a:t>
            </a:r>
            <a:endParaRPr lang="en-GB"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5778" name="Rectangle 2"/>
          <p:cNvSpPr>
            <a:spLocks noGrp="1" noChangeArrowheads="1"/>
          </p:cNvSpPr>
          <p:nvPr>
            <p:ph type="body" sz="half" idx="1"/>
          </p:nvPr>
        </p:nvSpPr>
        <p:spPr>
          <a:xfrm>
            <a:off x="0" y="980728"/>
            <a:ext cx="4860032" cy="5733256"/>
          </a:xfrm>
        </p:spPr>
        <p:txBody>
          <a:bodyPr>
            <a:noAutofit/>
          </a:bodyPr>
          <a:lstStyle/>
          <a:p>
            <a:pPr marL="0" indent="0" eaLnBrk="1" hangingPunct="1">
              <a:buFontTx/>
              <a:buNone/>
            </a:pPr>
            <a:r>
              <a:rPr lang="el-GR" sz="2600" b="1" dirty="0" smtClean="0"/>
              <a:t>Τρεις φορές ο Ιησούς πλησίασε τους μαθητές του διακόπτοντας την προσευχή Του. Κι ενώ τους ζήτησε να</a:t>
            </a:r>
          </a:p>
          <a:p>
            <a:pPr marL="0" indent="0">
              <a:buNone/>
            </a:pPr>
            <a:r>
              <a:rPr lang="el-GR" sz="2600" b="1" dirty="0" smtClean="0"/>
              <a:t>ξαγρυπνήσουν μαζί του, τους βρήκε τρεις φορές να κοιμούνται (καθώς το σώμα τους δεν άντεχε την κούραση</a:t>
            </a:r>
            <a:r>
              <a:rPr lang="el-GR" sz="2600" b="1" dirty="0" smtClean="0"/>
              <a:t>.) Την τρίτη φορά τους είπε: Κοιμάστε και αναπαύεστε. Έφτασε η ώρα που θα παραδοθώ στα χέρια των αμαρτωλών. Σηκωθείτε. Πλησίασε αυτός που πρόκειται να με παραδώσει.</a:t>
            </a:r>
          </a:p>
          <a:p>
            <a:pPr marL="0" indent="0" eaLnBrk="1" hangingPunct="1">
              <a:buFontTx/>
              <a:buNone/>
            </a:pPr>
            <a:endParaRPr lang="el-GR" sz="2600" b="1" dirty="0" smtClean="0"/>
          </a:p>
        </p:txBody>
      </p:sp>
      <p:pic>
        <p:nvPicPr>
          <p:cNvPr id="75779" name="Picture 3" descr="AGONIA STI GESTHIMANI"/>
          <p:cNvPicPr>
            <a:picLocks noChangeAspect="1" noChangeArrowheads="1"/>
          </p:cNvPicPr>
          <p:nvPr/>
        </p:nvPicPr>
        <p:blipFill>
          <a:blip r:embed="rId2" cstate="print"/>
          <a:srcRect/>
          <a:stretch>
            <a:fillRect/>
          </a:stretch>
        </p:blipFill>
        <p:spPr bwMode="auto">
          <a:xfrm>
            <a:off x="4788024" y="254000"/>
            <a:ext cx="4389314" cy="6350000"/>
          </a:xfrm>
          <a:prstGeom prst="rect">
            <a:avLst/>
          </a:prstGeom>
          <a:noFill/>
          <a:ln w="9525">
            <a:noFill/>
            <a:miter lim="800000"/>
            <a:headEnd/>
            <a:tailEnd/>
          </a:ln>
        </p:spPr>
      </p:pic>
      <p:pic>
        <p:nvPicPr>
          <p:cNvPr id="72708" name="Picture 5" descr="christian"/>
          <p:cNvPicPr>
            <a:picLocks noChangeAspect="1" noChangeArrowheads="1" noCrop="1"/>
          </p:cNvPicPr>
          <p:nvPr/>
        </p:nvPicPr>
        <p:blipFill>
          <a:blip r:embed="rId3" cstate="print"/>
          <a:srcRect/>
          <a:stretch>
            <a:fillRect/>
          </a:stretch>
        </p:blipFill>
        <p:spPr bwMode="auto">
          <a:xfrm>
            <a:off x="4788024" y="6640513"/>
            <a:ext cx="4228976" cy="288925"/>
          </a:xfrm>
          <a:prstGeom prst="rect">
            <a:avLst/>
          </a:prstGeom>
          <a:noFill/>
          <a:ln w="9525">
            <a:noFill/>
            <a:miter lim="800000"/>
            <a:headEnd/>
            <a:tailEnd/>
          </a:ln>
        </p:spPr>
      </p:pic>
      <p:pic>
        <p:nvPicPr>
          <p:cNvPr id="72709" name="Picture 6" descr="christian"/>
          <p:cNvPicPr>
            <a:picLocks noChangeAspect="1" noChangeArrowheads="1" noCrop="1"/>
          </p:cNvPicPr>
          <p:nvPr/>
        </p:nvPicPr>
        <p:blipFill>
          <a:blip r:embed="rId3" cstate="print"/>
          <a:srcRect/>
          <a:stretch>
            <a:fillRect/>
          </a:stretch>
        </p:blipFill>
        <p:spPr bwMode="auto">
          <a:xfrm>
            <a:off x="4572000" y="0"/>
            <a:ext cx="4398963" cy="288925"/>
          </a:xfrm>
          <a:prstGeom prst="rect">
            <a:avLst/>
          </a:prstGeom>
          <a:noFill/>
          <a:ln w="9525">
            <a:noFill/>
            <a:miter lim="800000"/>
            <a:headEnd/>
            <a:tailEnd/>
          </a:ln>
        </p:spPr>
      </p:pic>
      <p:sp>
        <p:nvSpPr>
          <p:cNvPr id="6" name="Rectangle 5"/>
          <p:cNvSpPr/>
          <p:nvPr/>
        </p:nvSpPr>
        <p:spPr>
          <a:xfrm>
            <a:off x="179512" y="116632"/>
            <a:ext cx="3528392" cy="954107"/>
          </a:xfrm>
          <a:prstGeom prst="rect">
            <a:avLst/>
          </a:prstGeom>
          <a:noFill/>
        </p:spPr>
        <p:txBody>
          <a:bodyPr wrap="square" lIns="91440" tIns="45720" rIns="91440" bIns="45720">
            <a:spAutoFit/>
          </a:bodyPr>
          <a:lstStyle/>
          <a:p>
            <a:pPr algn="ctr"/>
            <a:r>
              <a:rPr lang="el-GR" sz="28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Οι μαθητές αποκοιμιούνται</a:t>
            </a:r>
            <a:endParaRPr lang="en-US" sz="28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Tree>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2" fill="hold" nodeType="clickEffect">
                                  <p:stCondLst>
                                    <p:cond delay="0"/>
                                  </p:stCondLst>
                                  <p:childTnLst>
                                    <p:set>
                                      <p:cBhvr>
                                        <p:cTn id="6" dur="1" fill="hold">
                                          <p:stCondLst>
                                            <p:cond delay="0"/>
                                          </p:stCondLst>
                                        </p:cTn>
                                        <p:tgtEl>
                                          <p:spTgt spid="75779"/>
                                        </p:tgtEl>
                                        <p:attrNameLst>
                                          <p:attrName>style.visibility</p:attrName>
                                        </p:attrNameLst>
                                      </p:cBhvr>
                                      <p:to>
                                        <p:strVal val="visible"/>
                                      </p:to>
                                    </p:set>
                                    <p:anim calcmode="lin" valueType="num">
                                      <p:cBhvr additive="base">
                                        <p:cTn id="7" dur="5000" fill="hold"/>
                                        <p:tgtEl>
                                          <p:spTgt spid="75779"/>
                                        </p:tgtEl>
                                        <p:attrNameLst>
                                          <p:attrName>ppt_x</p:attrName>
                                        </p:attrNameLst>
                                      </p:cBhvr>
                                      <p:tavLst>
                                        <p:tav tm="0">
                                          <p:val>
                                            <p:strVal val="1+#ppt_w/2"/>
                                          </p:val>
                                        </p:tav>
                                        <p:tav tm="100000">
                                          <p:val>
                                            <p:strVal val="#ppt_x"/>
                                          </p:val>
                                        </p:tav>
                                      </p:tavLst>
                                    </p:anim>
                                    <p:anim calcmode="lin" valueType="num">
                                      <p:cBhvr additive="base">
                                        <p:cTn id="8" dur="5000" fill="hold"/>
                                        <p:tgtEl>
                                          <p:spTgt spid="7577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75778">
                                            <p:txEl>
                                              <p:pRg st="0" end="0"/>
                                            </p:txEl>
                                          </p:spTgt>
                                        </p:tgtEl>
                                        <p:attrNameLst>
                                          <p:attrName>style.visibility</p:attrName>
                                        </p:attrNameLst>
                                      </p:cBhvr>
                                      <p:to>
                                        <p:strVal val="visible"/>
                                      </p:to>
                                    </p:set>
                                    <p:animEffect transition="in" filter="dissolve">
                                      <p:cBhvr>
                                        <p:cTn id="13" dur="500"/>
                                        <p:tgtEl>
                                          <p:spTgt spid="75778">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75778">
                                            <p:txEl>
                                              <p:pRg st="1" end="1"/>
                                            </p:txEl>
                                          </p:spTgt>
                                        </p:tgtEl>
                                        <p:attrNameLst>
                                          <p:attrName>style.visibility</p:attrName>
                                        </p:attrNameLst>
                                      </p:cBhvr>
                                      <p:to>
                                        <p:strVal val="visible"/>
                                      </p:to>
                                    </p:set>
                                    <p:animEffect transition="in" filter="dissolve">
                                      <p:cBhvr>
                                        <p:cTn id="18" dur="500"/>
                                        <p:tgtEl>
                                          <p:spTgt spid="7577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8" grpId="0" build="p"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3"/>
          <p:cNvSpPr>
            <a:spLocks noGrp="1" noChangeArrowheads="1"/>
          </p:cNvSpPr>
          <p:nvPr>
            <p:ph type="body" sz="half" idx="1"/>
          </p:nvPr>
        </p:nvSpPr>
        <p:spPr>
          <a:xfrm>
            <a:off x="4572000" y="908720"/>
            <a:ext cx="4572000" cy="5619080"/>
          </a:xfrm>
        </p:spPr>
        <p:txBody>
          <a:bodyPr>
            <a:normAutofit fontScale="92500"/>
          </a:bodyPr>
          <a:lstStyle/>
          <a:p>
            <a:pPr eaLnBrk="1" hangingPunct="1">
              <a:lnSpc>
                <a:spcPct val="90000"/>
              </a:lnSpc>
            </a:pPr>
            <a:r>
              <a:rPr lang="el-GR" b="1" dirty="0" smtClean="0"/>
              <a:t>Κι ενώ ακόμα μιλούσε ο Χριστός, ο Ιούδας φτάνει στον κήπο όπου ήταν ο Χριστός . Μαζί του ήταν πλήθος ανθρώπων οπλισμένων με μαχαίρια και ξύλα. Μαζί </a:t>
            </a:r>
            <a:r>
              <a:rPr lang="el-GR" b="1" dirty="0" err="1" smtClean="0"/>
              <a:t>μ΄</a:t>
            </a:r>
            <a:r>
              <a:rPr lang="el-GR" b="1" dirty="0" smtClean="0"/>
              <a:t> αυτούς αρχιερείς και πρεσβύτεροι.</a:t>
            </a:r>
          </a:p>
          <a:p>
            <a:pPr eaLnBrk="1" hangingPunct="1">
              <a:lnSpc>
                <a:spcPct val="90000"/>
              </a:lnSpc>
            </a:pPr>
            <a:r>
              <a:rPr lang="el-GR" b="1" dirty="0" smtClean="0"/>
              <a:t>Όλοι τους κρατούσαν φανάρια και λαμπάδες, γιατί ήταν νύχτα.</a:t>
            </a:r>
          </a:p>
        </p:txBody>
      </p:sp>
      <p:pic>
        <p:nvPicPr>
          <p:cNvPr id="74757" name="Picture 8" descr="scan0065.jpg"/>
          <p:cNvPicPr>
            <a:picLocks noChangeAspect="1"/>
          </p:cNvPicPr>
          <p:nvPr/>
        </p:nvPicPr>
        <p:blipFill>
          <a:blip r:embed="rId2" cstate="print"/>
          <a:srcRect/>
          <a:stretch>
            <a:fillRect/>
          </a:stretch>
        </p:blipFill>
        <p:spPr bwMode="auto">
          <a:xfrm>
            <a:off x="0" y="980728"/>
            <a:ext cx="4854575" cy="5112568"/>
          </a:xfrm>
          <a:prstGeom prst="rect">
            <a:avLst/>
          </a:prstGeom>
          <a:noFill/>
          <a:ln w="9525">
            <a:noFill/>
            <a:miter lim="800000"/>
            <a:headEnd/>
            <a:tailEnd/>
          </a:ln>
        </p:spPr>
      </p:pic>
      <p:sp>
        <p:nvSpPr>
          <p:cNvPr id="6" name="Rectangle 5"/>
          <p:cNvSpPr/>
          <p:nvPr/>
        </p:nvSpPr>
        <p:spPr>
          <a:xfrm>
            <a:off x="586869" y="0"/>
            <a:ext cx="7955640" cy="923330"/>
          </a:xfrm>
          <a:prstGeom prst="rect">
            <a:avLst/>
          </a:prstGeom>
          <a:noFill/>
        </p:spPr>
        <p:txBody>
          <a:bodyPr wrap="none" lIns="91440" tIns="45720" rIns="91440" bIns="45720">
            <a:spAutoFit/>
          </a:bodyPr>
          <a:lstStyle/>
          <a:p>
            <a:pPr algn="ctr"/>
            <a:r>
              <a:rPr lang="el-GR" sz="54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Η σύλληψη του Χριστού</a:t>
            </a:r>
            <a:endParaRPr lang="en-US" sz="54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3"/>
          <p:cNvSpPr>
            <a:spLocks noGrp="1" noChangeArrowheads="1"/>
          </p:cNvSpPr>
          <p:nvPr>
            <p:ph type="body" sz="half" idx="1"/>
          </p:nvPr>
        </p:nvSpPr>
        <p:spPr>
          <a:xfrm>
            <a:off x="3857625" y="1124744"/>
            <a:ext cx="5286375" cy="5521399"/>
          </a:xfrm>
        </p:spPr>
        <p:txBody>
          <a:bodyPr>
            <a:normAutofit lnSpcReduction="10000"/>
          </a:bodyPr>
          <a:lstStyle/>
          <a:p>
            <a:pPr eaLnBrk="1" hangingPunct="1">
              <a:lnSpc>
                <a:spcPct val="90000"/>
              </a:lnSpc>
            </a:pPr>
            <a:r>
              <a:rPr lang="el-GR" sz="2800" b="1" dirty="0" smtClean="0"/>
              <a:t>Ο Ιούδας τους είπε: Όποιον φιλήσω, αυτός είναι. Πιάστε τον και κρατάτε τον καλά.</a:t>
            </a:r>
          </a:p>
          <a:p>
            <a:pPr eaLnBrk="1" hangingPunct="1">
              <a:lnSpc>
                <a:spcPct val="90000"/>
              </a:lnSpc>
            </a:pPr>
            <a:r>
              <a:rPr lang="el-GR" sz="2800" b="1" dirty="0" smtClean="0"/>
              <a:t>Ύστερα πλησίασε τον Χριστό και του είπε:</a:t>
            </a:r>
          </a:p>
          <a:p>
            <a:pPr eaLnBrk="1" hangingPunct="1">
              <a:lnSpc>
                <a:spcPct val="90000"/>
              </a:lnSpc>
            </a:pPr>
            <a:r>
              <a:rPr lang="el-GR" sz="2800" b="1" dirty="0" smtClean="0"/>
              <a:t>- «Χαίρε Διδάσκαλε» και τον φίλησε.</a:t>
            </a:r>
          </a:p>
          <a:p>
            <a:pPr eaLnBrk="1" hangingPunct="1">
              <a:lnSpc>
                <a:spcPct val="90000"/>
              </a:lnSpc>
            </a:pPr>
            <a:r>
              <a:rPr lang="el-GR" sz="2800" b="1" dirty="0" smtClean="0"/>
              <a:t>Τότε ο Χριστός του αποκρίθηκε:</a:t>
            </a:r>
          </a:p>
          <a:p>
            <a:pPr eaLnBrk="1" hangingPunct="1">
              <a:lnSpc>
                <a:spcPct val="90000"/>
              </a:lnSpc>
            </a:pPr>
            <a:r>
              <a:rPr lang="el-GR" sz="2800" b="1" dirty="0" smtClean="0"/>
              <a:t>Με φίλημα προδίνεις το Δάσκαλό σου;</a:t>
            </a:r>
          </a:p>
          <a:p>
            <a:pPr eaLnBrk="1" hangingPunct="1">
              <a:lnSpc>
                <a:spcPct val="90000"/>
              </a:lnSpc>
            </a:pPr>
            <a:r>
              <a:rPr lang="el-GR" sz="2800" b="1" dirty="0" smtClean="0"/>
              <a:t>Ύστερα ο Χριστός είπε στον Ιούδα:</a:t>
            </a:r>
          </a:p>
          <a:p>
            <a:pPr eaLnBrk="1" hangingPunct="1">
              <a:lnSpc>
                <a:spcPct val="90000"/>
              </a:lnSpc>
              <a:buFontTx/>
              <a:buChar char="-"/>
            </a:pPr>
            <a:r>
              <a:rPr lang="el-GR" sz="2800" b="1" dirty="0" smtClean="0"/>
              <a:t>Κάνε αυτό για το οποίο ήρθες.</a:t>
            </a:r>
          </a:p>
          <a:p>
            <a:pPr eaLnBrk="1" hangingPunct="1">
              <a:lnSpc>
                <a:spcPct val="90000"/>
              </a:lnSpc>
            </a:pPr>
            <a:endParaRPr lang="en-GB" sz="2800" b="1" dirty="0" smtClean="0"/>
          </a:p>
        </p:txBody>
      </p:sp>
      <p:pic>
        <p:nvPicPr>
          <p:cNvPr id="75780" name="Picture 6" descr="christian"/>
          <p:cNvPicPr>
            <a:picLocks noChangeAspect="1" noChangeArrowheads="1" noCrop="1"/>
          </p:cNvPicPr>
          <p:nvPr/>
        </p:nvPicPr>
        <p:blipFill>
          <a:blip r:embed="rId2" cstate="print"/>
          <a:srcRect/>
          <a:stretch>
            <a:fillRect/>
          </a:stretch>
        </p:blipFill>
        <p:spPr bwMode="auto">
          <a:xfrm>
            <a:off x="274638" y="6581775"/>
            <a:ext cx="8742362" cy="288925"/>
          </a:xfrm>
          <a:prstGeom prst="rect">
            <a:avLst/>
          </a:prstGeom>
          <a:noFill/>
          <a:ln w="9525">
            <a:noFill/>
            <a:miter lim="800000"/>
            <a:headEnd/>
            <a:tailEnd/>
          </a:ln>
        </p:spPr>
      </p:pic>
      <p:pic>
        <p:nvPicPr>
          <p:cNvPr id="75781" name="Picture 7" descr="christian"/>
          <p:cNvPicPr>
            <a:picLocks noChangeAspect="1" noChangeArrowheads="1" noCrop="1"/>
          </p:cNvPicPr>
          <p:nvPr/>
        </p:nvPicPr>
        <p:blipFill>
          <a:blip r:embed="rId2" cstate="print"/>
          <a:srcRect/>
          <a:stretch>
            <a:fillRect/>
          </a:stretch>
        </p:blipFill>
        <p:spPr bwMode="auto">
          <a:xfrm>
            <a:off x="401638" y="0"/>
            <a:ext cx="8742362" cy="288925"/>
          </a:xfrm>
          <a:prstGeom prst="rect">
            <a:avLst/>
          </a:prstGeom>
          <a:noFill/>
          <a:ln w="9525">
            <a:noFill/>
            <a:miter lim="800000"/>
            <a:headEnd/>
            <a:tailEnd/>
          </a:ln>
        </p:spPr>
      </p:pic>
      <p:pic>
        <p:nvPicPr>
          <p:cNvPr id="6" name="Picture 6" descr="C:\Documents and Settings\USER\My Documents\scanner\Easter\prodosia.jpg"/>
          <p:cNvPicPr>
            <a:picLocks noChangeAspect="1" noChangeArrowheads="1"/>
          </p:cNvPicPr>
          <p:nvPr/>
        </p:nvPicPr>
        <p:blipFill>
          <a:blip r:embed="rId3" cstate="print"/>
          <a:srcRect/>
          <a:stretch>
            <a:fillRect/>
          </a:stretch>
        </p:blipFill>
        <p:spPr>
          <a:xfrm>
            <a:off x="0" y="404664"/>
            <a:ext cx="4105275" cy="5791200"/>
          </a:xfrm>
          <a:prstGeom prst="rect">
            <a:avLst/>
          </a:prstGeom>
          <a:noFill/>
        </p:spPr>
      </p:pic>
      <p:sp>
        <p:nvSpPr>
          <p:cNvPr id="8" name="Rectangle 7"/>
          <p:cNvSpPr/>
          <p:nvPr/>
        </p:nvSpPr>
        <p:spPr>
          <a:xfrm>
            <a:off x="4427984" y="404664"/>
            <a:ext cx="4464496" cy="523220"/>
          </a:xfrm>
          <a:prstGeom prst="rect">
            <a:avLst/>
          </a:prstGeom>
          <a:noFill/>
        </p:spPr>
        <p:txBody>
          <a:bodyPr wrap="square" lIns="91440" tIns="45720" rIns="91440" bIns="45720">
            <a:spAutoFit/>
          </a:bodyPr>
          <a:lstStyle/>
          <a:p>
            <a:pPr algn="ctr"/>
            <a:r>
              <a:rPr lang="el-GR" sz="28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Το φίλημα του Ιούδα</a:t>
            </a:r>
            <a:endParaRPr lang="en-US" sz="28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6802" name="Rectangle 4"/>
          <p:cNvSpPr>
            <a:spLocks noGrp="1" noChangeArrowheads="1"/>
          </p:cNvSpPr>
          <p:nvPr>
            <p:ph type="body" sz="half" idx="2"/>
          </p:nvPr>
        </p:nvSpPr>
        <p:spPr>
          <a:xfrm>
            <a:off x="4000500" y="2204864"/>
            <a:ext cx="5143500" cy="4320480"/>
          </a:xfrm>
        </p:spPr>
        <p:txBody>
          <a:bodyPr/>
          <a:lstStyle/>
          <a:p>
            <a:pPr eaLnBrk="1" hangingPunct="1">
              <a:lnSpc>
                <a:spcPct val="90000"/>
              </a:lnSpc>
            </a:pPr>
            <a:r>
              <a:rPr lang="el-GR" b="1" dirty="0" smtClean="0"/>
              <a:t>Μετά την προδοσία, οι οπλισμένοι στρατιώτες όρμησαν και συνέλαβαν το Χριστό.</a:t>
            </a:r>
          </a:p>
          <a:p>
            <a:pPr eaLnBrk="1" hangingPunct="1">
              <a:lnSpc>
                <a:spcPct val="90000"/>
              </a:lnSpc>
              <a:buFontTx/>
              <a:buNone/>
            </a:pPr>
            <a:r>
              <a:rPr lang="el-GR" b="1" dirty="0" smtClean="0"/>
              <a:t>   Βλέποντας αυτό που  γινόταν, ο Πέτρος όρμησε πάνω στον δούλο του Αρχιερέα, το </a:t>
            </a:r>
            <a:r>
              <a:rPr lang="el-GR" b="1" dirty="0" err="1" smtClean="0"/>
              <a:t>Μάχλο</a:t>
            </a:r>
            <a:r>
              <a:rPr lang="el-GR" b="1" dirty="0" smtClean="0"/>
              <a:t> και του έκοψε το αυτί. </a:t>
            </a:r>
          </a:p>
          <a:p>
            <a:pPr eaLnBrk="1" hangingPunct="1">
              <a:lnSpc>
                <a:spcPct val="90000"/>
              </a:lnSpc>
              <a:buFontTx/>
              <a:buChar char="-"/>
            </a:pPr>
            <a:endParaRPr lang="el-GR" b="1" dirty="0" smtClean="0"/>
          </a:p>
        </p:txBody>
      </p:sp>
      <p:pic>
        <p:nvPicPr>
          <p:cNvPr id="11274" name="Picture 10" descr="DSCN1272#002"/>
          <p:cNvPicPr>
            <a:picLocks noGrp="1" noChangeAspect="1" noChangeArrowheads="1"/>
          </p:cNvPicPr>
          <p:nvPr>
            <p:ph type="clipArt" sz="half" idx="1"/>
          </p:nvPr>
        </p:nvPicPr>
        <p:blipFill>
          <a:blip r:embed="rId2" cstate="print"/>
          <a:srcRect/>
          <a:stretch>
            <a:fillRect/>
          </a:stretch>
        </p:blipFill>
        <p:spPr>
          <a:xfrm>
            <a:off x="304800" y="642938"/>
            <a:ext cx="3767138" cy="4843462"/>
          </a:xfrm>
          <a:noFill/>
        </p:spPr>
      </p:pic>
      <p:pic>
        <p:nvPicPr>
          <p:cNvPr id="76804" name="Picture 11" descr="christian"/>
          <p:cNvPicPr>
            <a:picLocks noChangeAspect="1" noChangeArrowheads="1" noCrop="1"/>
          </p:cNvPicPr>
          <p:nvPr/>
        </p:nvPicPr>
        <p:blipFill>
          <a:blip r:embed="rId3" cstate="print"/>
          <a:srcRect/>
          <a:stretch>
            <a:fillRect/>
          </a:stretch>
        </p:blipFill>
        <p:spPr bwMode="auto">
          <a:xfrm>
            <a:off x="274638" y="6581775"/>
            <a:ext cx="8742362" cy="288925"/>
          </a:xfrm>
          <a:prstGeom prst="rect">
            <a:avLst/>
          </a:prstGeom>
          <a:noFill/>
          <a:ln w="9525">
            <a:noFill/>
            <a:miter lim="800000"/>
            <a:headEnd/>
            <a:tailEnd/>
          </a:ln>
        </p:spPr>
      </p:pic>
      <p:pic>
        <p:nvPicPr>
          <p:cNvPr id="76805" name="Picture 12" descr="christian"/>
          <p:cNvPicPr>
            <a:picLocks noChangeAspect="1" noChangeArrowheads="1" noCrop="1"/>
          </p:cNvPicPr>
          <p:nvPr/>
        </p:nvPicPr>
        <p:blipFill>
          <a:blip r:embed="rId3" cstate="print"/>
          <a:srcRect/>
          <a:stretch>
            <a:fillRect/>
          </a:stretch>
        </p:blipFill>
        <p:spPr bwMode="auto">
          <a:xfrm>
            <a:off x="254000" y="0"/>
            <a:ext cx="8742363" cy="288925"/>
          </a:xfrm>
          <a:prstGeom prst="rect">
            <a:avLst/>
          </a:prstGeom>
          <a:noFill/>
          <a:ln w="9525">
            <a:noFill/>
            <a:miter lim="800000"/>
            <a:headEnd/>
            <a:tailEnd/>
          </a:ln>
        </p:spPr>
      </p:pic>
      <p:sp>
        <p:nvSpPr>
          <p:cNvPr id="6" name="Rectangle 5"/>
          <p:cNvSpPr/>
          <p:nvPr/>
        </p:nvSpPr>
        <p:spPr>
          <a:xfrm>
            <a:off x="4427984" y="476672"/>
            <a:ext cx="4536504" cy="1384995"/>
          </a:xfrm>
          <a:prstGeom prst="rect">
            <a:avLst/>
          </a:prstGeom>
          <a:noFill/>
        </p:spPr>
        <p:txBody>
          <a:bodyPr wrap="square" lIns="91440" tIns="45720" rIns="91440" bIns="45720">
            <a:spAutoFit/>
          </a:bodyPr>
          <a:lstStyle/>
          <a:p>
            <a:pPr algn="ctr"/>
            <a:r>
              <a:rPr lang="el-GR" sz="28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Η σύλληψη του Χριστού</a:t>
            </a:r>
          </a:p>
          <a:p>
            <a:pPr algn="ctr"/>
            <a:r>
              <a:rPr lang="el-GR" sz="28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Ο θυμός του Πέτρου</a:t>
            </a:r>
            <a:endParaRPr lang="en-US" sz="28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8" fill="hold" nodeType="clickEffect">
                                  <p:stCondLst>
                                    <p:cond delay="0"/>
                                  </p:stCondLst>
                                  <p:childTnLst>
                                    <p:set>
                                      <p:cBhvr>
                                        <p:cTn id="6" dur="1" fill="hold">
                                          <p:stCondLst>
                                            <p:cond delay="0"/>
                                          </p:stCondLst>
                                        </p:cTn>
                                        <p:tgtEl>
                                          <p:spTgt spid="11274"/>
                                        </p:tgtEl>
                                        <p:attrNameLst>
                                          <p:attrName>style.visibility</p:attrName>
                                        </p:attrNameLst>
                                      </p:cBhvr>
                                      <p:to>
                                        <p:strVal val="visible"/>
                                      </p:to>
                                    </p:set>
                                    <p:anim calcmode="lin" valueType="num">
                                      <p:cBhvr additive="base">
                                        <p:cTn id="7" dur="5000" fill="hold"/>
                                        <p:tgtEl>
                                          <p:spTgt spid="11274"/>
                                        </p:tgtEl>
                                        <p:attrNameLst>
                                          <p:attrName>ppt_x</p:attrName>
                                        </p:attrNameLst>
                                      </p:cBhvr>
                                      <p:tavLst>
                                        <p:tav tm="0">
                                          <p:val>
                                            <p:strVal val="0-#ppt_w/2"/>
                                          </p:val>
                                        </p:tav>
                                        <p:tav tm="100000">
                                          <p:val>
                                            <p:strVal val="#ppt_x"/>
                                          </p:val>
                                        </p:tav>
                                      </p:tavLst>
                                    </p:anim>
                                    <p:anim calcmode="lin" valueType="num">
                                      <p:cBhvr additive="base">
                                        <p:cTn id="8" dur="5000" fill="hold"/>
                                        <p:tgtEl>
                                          <p:spTgt spid="1127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ext Placeholder 3"/>
          <p:cNvSpPr>
            <a:spLocks noGrp="1"/>
          </p:cNvSpPr>
          <p:nvPr>
            <p:ph type="body" sz="half" idx="2"/>
          </p:nvPr>
        </p:nvSpPr>
        <p:spPr>
          <a:xfrm>
            <a:off x="3995935" y="0"/>
            <a:ext cx="5005189" cy="6715125"/>
          </a:xfrm>
        </p:spPr>
        <p:txBody>
          <a:bodyPr/>
          <a:lstStyle/>
          <a:p>
            <a:pPr eaLnBrk="1" hangingPunct="1">
              <a:lnSpc>
                <a:spcPct val="90000"/>
              </a:lnSpc>
              <a:buFontTx/>
              <a:buNone/>
            </a:pPr>
            <a:r>
              <a:rPr lang="el-GR" sz="2800" b="1" dirty="0" smtClean="0"/>
              <a:t>   Τότε ο Χριστός είπε στον Πέτρο:</a:t>
            </a:r>
          </a:p>
          <a:p>
            <a:pPr eaLnBrk="1" hangingPunct="1">
              <a:lnSpc>
                <a:spcPct val="90000"/>
              </a:lnSpc>
              <a:buFontTx/>
              <a:buChar char="-"/>
            </a:pPr>
            <a:r>
              <a:rPr lang="el-GR" sz="2800" b="1" dirty="0" smtClean="0"/>
              <a:t> Πέτρο βάλε το μαχαίρι στη θήκη. </a:t>
            </a:r>
            <a:r>
              <a:rPr lang="el-GR" sz="2800" b="1" dirty="0" err="1" smtClean="0"/>
              <a:t>Μάχαιραν</a:t>
            </a:r>
            <a:r>
              <a:rPr lang="el-GR" sz="2800" b="1" dirty="0" smtClean="0"/>
              <a:t> έδωσες, </a:t>
            </a:r>
            <a:r>
              <a:rPr lang="el-GR" sz="2800" b="1" dirty="0" err="1" smtClean="0"/>
              <a:t>μάχαιραν</a:t>
            </a:r>
            <a:r>
              <a:rPr lang="el-GR" sz="2800" b="1" dirty="0" smtClean="0"/>
              <a:t> θα λάβεις. Ή νομίζεις πως δεν μπορώ να παρακαλέσω τον Πατέρα μου να παρατάξει κοντά μου περισσότερες από δώδεκα λεγεώνες αγγέλων; Πώς όμως θα πραγματοποιηθούν οι προφητείες που λένε ότι όλα αυτά πρέπει να τα υποφέρω .</a:t>
            </a:r>
          </a:p>
          <a:p>
            <a:pPr eaLnBrk="1" hangingPunct="1">
              <a:lnSpc>
                <a:spcPct val="90000"/>
              </a:lnSpc>
              <a:buFontTx/>
              <a:buNone/>
            </a:pPr>
            <a:r>
              <a:rPr lang="el-GR" sz="2800" b="1" dirty="0" smtClean="0"/>
              <a:t>    Μετά πήρε το αυτί του δούλου και το κόλλησε στη θέση του. </a:t>
            </a:r>
            <a:endParaRPr lang="en-GB" sz="2800" b="1" dirty="0" smtClean="0"/>
          </a:p>
          <a:p>
            <a:pPr eaLnBrk="1" hangingPunct="1"/>
            <a:endParaRPr lang="en-GB" sz="2800" dirty="0" smtClean="0"/>
          </a:p>
        </p:txBody>
      </p:sp>
      <p:pic>
        <p:nvPicPr>
          <p:cNvPr id="77827" name="Picture 2" descr="http://www.imlarisis.gr/images/9a.gif"/>
          <p:cNvPicPr>
            <a:picLocks noGrp="1" noChangeAspect="1" noChangeArrowheads="1"/>
          </p:cNvPicPr>
          <p:nvPr>
            <p:ph type="clipArt" sz="half" idx="1"/>
          </p:nvPr>
        </p:nvPicPr>
        <p:blipFill>
          <a:blip r:embed="rId2" cstate="print"/>
          <a:srcRect/>
          <a:stretch>
            <a:fillRect/>
          </a:stretch>
        </p:blipFill>
        <p:spPr>
          <a:xfrm>
            <a:off x="107504" y="1628800"/>
            <a:ext cx="3917950" cy="4780384"/>
          </a:xfrm>
          <a:noFill/>
        </p:spPr>
      </p:pic>
      <p:sp>
        <p:nvSpPr>
          <p:cNvPr id="4" name="Rectangle 3"/>
          <p:cNvSpPr/>
          <p:nvPr/>
        </p:nvSpPr>
        <p:spPr>
          <a:xfrm>
            <a:off x="179512" y="116632"/>
            <a:ext cx="2483768" cy="1384995"/>
          </a:xfrm>
          <a:prstGeom prst="rect">
            <a:avLst/>
          </a:prstGeom>
          <a:noFill/>
        </p:spPr>
        <p:txBody>
          <a:bodyPr wrap="square" lIns="91440" tIns="45720" rIns="91440" bIns="45720">
            <a:spAutoFit/>
          </a:bodyPr>
          <a:lstStyle/>
          <a:p>
            <a:pPr algn="ctr"/>
            <a:r>
              <a:rPr lang="el-GR" sz="28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Ο Χριστός θυμώνει στον Πέτρο</a:t>
            </a:r>
            <a:endParaRPr lang="en-US" sz="28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4"/>
          <p:cNvSpPr>
            <a:spLocks noGrp="1" noChangeArrowheads="1"/>
          </p:cNvSpPr>
          <p:nvPr>
            <p:ph type="body" sz="half" idx="2"/>
          </p:nvPr>
        </p:nvSpPr>
        <p:spPr>
          <a:xfrm>
            <a:off x="4343400" y="457200"/>
            <a:ext cx="4800600" cy="6273800"/>
          </a:xfrm>
        </p:spPr>
        <p:txBody>
          <a:bodyPr/>
          <a:lstStyle/>
          <a:p>
            <a:pPr eaLnBrk="1" hangingPunct="1">
              <a:lnSpc>
                <a:spcPct val="90000"/>
              </a:lnSpc>
            </a:pPr>
            <a:r>
              <a:rPr lang="el-GR" sz="2800" b="1" smtClean="0"/>
              <a:t>Ύστερα ο Χριστός στράφηκε προς το πλήθος και είπε: Ήρθατε να με συλλάβετε με μαχαίρια και ξύλα μέσα στη νύχτα σαν να ήμουν κανένας ληστής. Κάθε μέρα καθόμουν στο ναό ανάμεσά σας και σας δίδασκα και δε με πιάσατε. Αλλά όλα αυτά γίνονται για να βγουν αληθινές οι προφητείες. </a:t>
            </a:r>
          </a:p>
          <a:p>
            <a:pPr eaLnBrk="1" hangingPunct="1">
              <a:lnSpc>
                <a:spcPct val="90000"/>
              </a:lnSpc>
            </a:pPr>
            <a:r>
              <a:rPr lang="el-GR" sz="2800" b="1" smtClean="0"/>
              <a:t>Τότε όλοι οι μαθητές του άφησαν το Χριστό φοβισμένοι και έφυγαν.</a:t>
            </a:r>
            <a:endParaRPr lang="en-GB" sz="2800" b="1" smtClean="0"/>
          </a:p>
        </p:txBody>
      </p:sp>
      <p:pic>
        <p:nvPicPr>
          <p:cNvPr id="78851" name="Picture 7" descr="syllipsi%20tou%20xristou"/>
          <p:cNvPicPr>
            <a:picLocks noGrp="1" noChangeAspect="1" noChangeArrowheads="1"/>
          </p:cNvPicPr>
          <p:nvPr>
            <p:ph type="clipArt" sz="half" idx="1"/>
          </p:nvPr>
        </p:nvPicPr>
        <p:blipFill>
          <a:blip r:embed="rId2" cstate="print"/>
          <a:srcRect/>
          <a:stretch>
            <a:fillRect/>
          </a:stretch>
        </p:blipFill>
        <p:spPr>
          <a:xfrm>
            <a:off x="251520" y="1988840"/>
            <a:ext cx="4305300" cy="4343400"/>
          </a:xfrm>
          <a:noFill/>
        </p:spPr>
      </p:pic>
      <p:pic>
        <p:nvPicPr>
          <p:cNvPr id="78852" name="Picture 8" descr="christian"/>
          <p:cNvPicPr>
            <a:picLocks noChangeAspect="1" noChangeArrowheads="1" noCrop="1"/>
          </p:cNvPicPr>
          <p:nvPr/>
        </p:nvPicPr>
        <p:blipFill>
          <a:blip r:embed="rId3" cstate="print"/>
          <a:srcRect/>
          <a:stretch>
            <a:fillRect/>
          </a:stretch>
        </p:blipFill>
        <p:spPr bwMode="auto">
          <a:xfrm>
            <a:off x="274638" y="6581775"/>
            <a:ext cx="8742362" cy="288925"/>
          </a:xfrm>
          <a:prstGeom prst="rect">
            <a:avLst/>
          </a:prstGeom>
          <a:noFill/>
          <a:ln w="9525">
            <a:noFill/>
            <a:miter lim="800000"/>
            <a:headEnd/>
            <a:tailEnd/>
          </a:ln>
        </p:spPr>
      </p:pic>
      <p:pic>
        <p:nvPicPr>
          <p:cNvPr id="78853" name="Picture 9" descr="christian"/>
          <p:cNvPicPr>
            <a:picLocks noChangeAspect="1" noChangeArrowheads="1" noCrop="1"/>
          </p:cNvPicPr>
          <p:nvPr/>
        </p:nvPicPr>
        <p:blipFill>
          <a:blip r:embed="rId3" cstate="print"/>
          <a:srcRect/>
          <a:stretch>
            <a:fillRect/>
          </a:stretch>
        </p:blipFill>
        <p:spPr bwMode="auto">
          <a:xfrm>
            <a:off x="254000" y="0"/>
            <a:ext cx="8742363" cy="288925"/>
          </a:xfrm>
          <a:prstGeom prst="rect">
            <a:avLst/>
          </a:prstGeom>
          <a:noFill/>
          <a:ln w="9525">
            <a:noFill/>
            <a:miter lim="800000"/>
            <a:headEnd/>
            <a:tailEnd/>
          </a:ln>
        </p:spPr>
      </p:pic>
      <p:sp>
        <p:nvSpPr>
          <p:cNvPr id="6" name="Rectangle 5"/>
          <p:cNvSpPr/>
          <p:nvPr/>
        </p:nvSpPr>
        <p:spPr>
          <a:xfrm>
            <a:off x="0" y="476672"/>
            <a:ext cx="4211960" cy="1384995"/>
          </a:xfrm>
          <a:prstGeom prst="rect">
            <a:avLst/>
          </a:prstGeom>
          <a:noFill/>
        </p:spPr>
        <p:txBody>
          <a:bodyPr wrap="square" lIns="91440" tIns="45720" rIns="91440" bIns="45720">
            <a:spAutoFit/>
          </a:bodyPr>
          <a:lstStyle/>
          <a:p>
            <a:pPr algn="ctr"/>
            <a:r>
              <a:rPr lang="el-GR" sz="28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Οι μαθητές του Χριστού φεύγουν φοβισμένοι</a:t>
            </a:r>
            <a:endParaRPr lang="en-US" sz="28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4"/>
          <p:cNvSpPr>
            <a:spLocks noGrp="1" noChangeArrowheads="1"/>
          </p:cNvSpPr>
          <p:nvPr>
            <p:ph type="body" sz="half" idx="2"/>
          </p:nvPr>
        </p:nvSpPr>
        <p:spPr>
          <a:xfrm>
            <a:off x="4214813" y="1052736"/>
            <a:ext cx="4929187" cy="5424264"/>
          </a:xfrm>
        </p:spPr>
        <p:txBody>
          <a:bodyPr>
            <a:normAutofit fontScale="92500"/>
          </a:bodyPr>
          <a:lstStyle/>
          <a:p>
            <a:pPr eaLnBrk="1" hangingPunct="1"/>
            <a:r>
              <a:rPr lang="el-GR" sz="2800" b="1" dirty="0" smtClean="0"/>
              <a:t>Οι στρατιώτες αφού συνέλαβαν το Χριστό τον έδεσαν κι έτσι δεμένο σαν ληστή τον οδήγησαν πρώτα στον αρχιερέα Άννα. Ο Άννας ήταν πεθερός του αρχιερέα Καϊάφα, που ήταν ο επίσημος αρχιερέας της χρονιάς.</a:t>
            </a:r>
          </a:p>
          <a:p>
            <a:pPr eaLnBrk="1" hangingPunct="1"/>
            <a:r>
              <a:rPr lang="el-GR" sz="2800" b="1" dirty="0" smtClean="0"/>
              <a:t>Εκεί ο αρχιερέας τον κάλεσε να απολογηθεί για αυτά που δίδασκε. Τότε ο Χριστός του απάντησε πως όσα δίδαξε τα δίδαξε στα φανερά. </a:t>
            </a:r>
            <a:endParaRPr lang="en-GB" sz="2800" b="1" dirty="0" smtClean="0"/>
          </a:p>
        </p:txBody>
      </p:sp>
      <p:pic>
        <p:nvPicPr>
          <p:cNvPr id="79875" name="Picture 6" descr="christian"/>
          <p:cNvPicPr>
            <a:picLocks noChangeAspect="1" noChangeArrowheads="1" noCrop="1"/>
          </p:cNvPicPr>
          <p:nvPr/>
        </p:nvPicPr>
        <p:blipFill>
          <a:blip r:embed="rId2" cstate="print"/>
          <a:srcRect/>
          <a:stretch>
            <a:fillRect/>
          </a:stretch>
        </p:blipFill>
        <p:spPr bwMode="auto">
          <a:xfrm>
            <a:off x="274638" y="6581775"/>
            <a:ext cx="8742362" cy="288925"/>
          </a:xfrm>
          <a:prstGeom prst="rect">
            <a:avLst/>
          </a:prstGeom>
          <a:noFill/>
          <a:ln w="9525">
            <a:noFill/>
            <a:miter lim="800000"/>
            <a:headEnd/>
            <a:tailEnd/>
          </a:ln>
        </p:spPr>
      </p:pic>
      <p:pic>
        <p:nvPicPr>
          <p:cNvPr id="79876" name="Picture 7" descr="christian"/>
          <p:cNvPicPr>
            <a:picLocks noChangeAspect="1" noChangeArrowheads="1" noCrop="1"/>
          </p:cNvPicPr>
          <p:nvPr/>
        </p:nvPicPr>
        <p:blipFill>
          <a:blip r:embed="rId2" cstate="print"/>
          <a:srcRect/>
          <a:stretch>
            <a:fillRect/>
          </a:stretch>
        </p:blipFill>
        <p:spPr bwMode="auto">
          <a:xfrm>
            <a:off x="254000" y="0"/>
            <a:ext cx="8742363" cy="288925"/>
          </a:xfrm>
          <a:prstGeom prst="rect">
            <a:avLst/>
          </a:prstGeom>
          <a:noFill/>
          <a:ln w="9525">
            <a:noFill/>
            <a:miter lim="800000"/>
            <a:headEnd/>
            <a:tailEnd/>
          </a:ln>
        </p:spPr>
      </p:pic>
      <p:pic>
        <p:nvPicPr>
          <p:cNvPr id="79877" name="Picture 7" descr="scan0069.jpg"/>
          <p:cNvPicPr>
            <a:picLocks noChangeAspect="1"/>
          </p:cNvPicPr>
          <p:nvPr/>
        </p:nvPicPr>
        <p:blipFill>
          <a:blip r:embed="rId3" cstate="print"/>
          <a:srcRect/>
          <a:stretch>
            <a:fillRect/>
          </a:stretch>
        </p:blipFill>
        <p:spPr bwMode="auto">
          <a:xfrm>
            <a:off x="142875" y="285750"/>
            <a:ext cx="4214813" cy="3079750"/>
          </a:xfrm>
          <a:prstGeom prst="rect">
            <a:avLst/>
          </a:prstGeom>
          <a:noFill/>
          <a:ln w="9525">
            <a:noFill/>
            <a:miter lim="800000"/>
            <a:headEnd/>
            <a:tailEnd/>
          </a:ln>
        </p:spPr>
      </p:pic>
      <p:pic>
        <p:nvPicPr>
          <p:cNvPr id="79878" name="Picture 10" descr="scan0068.jpg"/>
          <p:cNvPicPr>
            <a:picLocks noChangeAspect="1"/>
          </p:cNvPicPr>
          <p:nvPr/>
        </p:nvPicPr>
        <p:blipFill>
          <a:blip r:embed="rId4" cstate="print"/>
          <a:srcRect/>
          <a:stretch>
            <a:fillRect/>
          </a:stretch>
        </p:blipFill>
        <p:spPr bwMode="auto">
          <a:xfrm>
            <a:off x="142875" y="3500438"/>
            <a:ext cx="4214813" cy="3125787"/>
          </a:xfrm>
          <a:prstGeom prst="rect">
            <a:avLst/>
          </a:prstGeom>
          <a:noFill/>
          <a:ln w="9525">
            <a:noFill/>
            <a:miter lim="800000"/>
            <a:headEnd/>
            <a:tailEnd/>
          </a:ln>
        </p:spPr>
      </p:pic>
      <p:sp>
        <p:nvSpPr>
          <p:cNvPr id="7" name="Rectangle 6"/>
          <p:cNvSpPr/>
          <p:nvPr/>
        </p:nvSpPr>
        <p:spPr>
          <a:xfrm>
            <a:off x="4644008" y="260648"/>
            <a:ext cx="4167936" cy="584775"/>
          </a:xfrm>
          <a:prstGeom prst="rect">
            <a:avLst/>
          </a:prstGeom>
          <a:noFill/>
        </p:spPr>
        <p:txBody>
          <a:bodyPr wrap="none" lIns="91440" tIns="45720" rIns="91440" bIns="45720">
            <a:spAutoFit/>
          </a:bodyPr>
          <a:lstStyle/>
          <a:p>
            <a:pPr algn="ctr"/>
            <a:r>
              <a:rPr lang="el-GR" sz="32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Η δίκη του Χριστού</a:t>
            </a:r>
            <a:endParaRPr lang="en-US" sz="32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
        <p:nvSpPr>
          <p:cNvPr id="8" name="Rectangle 7"/>
          <p:cNvSpPr/>
          <p:nvPr/>
        </p:nvSpPr>
        <p:spPr>
          <a:xfrm>
            <a:off x="5508104" y="692696"/>
            <a:ext cx="2483768" cy="523220"/>
          </a:xfrm>
          <a:prstGeom prst="rect">
            <a:avLst/>
          </a:prstGeom>
          <a:noFill/>
        </p:spPr>
        <p:txBody>
          <a:bodyPr wrap="square" lIns="91440" tIns="45720" rIns="91440" bIns="45720">
            <a:spAutoFit/>
          </a:bodyPr>
          <a:lstStyle/>
          <a:p>
            <a:pPr algn="ctr"/>
            <a:r>
              <a:rPr lang="el-GR" sz="28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Στον Άννα…</a:t>
            </a:r>
            <a:endParaRPr lang="en-US" sz="28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4"/>
          <p:cNvSpPr>
            <a:spLocks noGrp="1" noChangeArrowheads="1"/>
          </p:cNvSpPr>
          <p:nvPr>
            <p:ph type="body" sz="half" idx="2"/>
          </p:nvPr>
        </p:nvSpPr>
        <p:spPr>
          <a:xfrm>
            <a:off x="3071813" y="357188"/>
            <a:ext cx="6072187" cy="6119812"/>
          </a:xfrm>
        </p:spPr>
        <p:txBody>
          <a:bodyPr/>
          <a:lstStyle/>
          <a:p>
            <a:pPr eaLnBrk="1" hangingPunct="1"/>
            <a:r>
              <a:rPr lang="el-GR" sz="2800" b="1" smtClean="0"/>
              <a:t> Όλοι γνωρίζουν όσα κήρυξα, συνέχισε ο Χριστός. Ρώτησέ τους να σου πουν. Μόλις είπε αυτά τα λόγια, ένας υπηρέτης Τον χτύπησε λέγοντας του:</a:t>
            </a:r>
          </a:p>
          <a:p>
            <a:pPr eaLnBrk="1" hangingPunct="1"/>
            <a:r>
              <a:rPr lang="el-GR" sz="2800" b="1" smtClean="0"/>
              <a:t>-Πώς μιλάς έτσι στον αρχιερέα.</a:t>
            </a:r>
          </a:p>
          <a:p>
            <a:pPr eaLnBrk="1" hangingPunct="1"/>
            <a:r>
              <a:rPr lang="el-GR" sz="2800" b="1" smtClean="0"/>
              <a:t>Τότε ο Χριστός του είπε: </a:t>
            </a:r>
          </a:p>
          <a:p>
            <a:pPr eaLnBrk="1" hangingPunct="1"/>
            <a:r>
              <a:rPr lang="el-GR" sz="2800" b="1" smtClean="0"/>
              <a:t>-Αν μίλησα κακά, τότε πες μου τι κακό είπα. Αν όμως μίλησα σωστά, γιατί με χτυπάς;</a:t>
            </a:r>
          </a:p>
          <a:p>
            <a:pPr eaLnBrk="1" hangingPunct="1"/>
            <a:r>
              <a:rPr lang="el-GR" sz="2800" b="1" smtClean="0"/>
              <a:t>Ύστερα οι υπόλοιποι τον κοροΐδευαν και τον χτυπούσαν .</a:t>
            </a:r>
            <a:endParaRPr lang="en-GB" sz="2800" b="1" smtClean="0"/>
          </a:p>
        </p:txBody>
      </p:sp>
      <p:pic>
        <p:nvPicPr>
          <p:cNvPr id="80899" name="Picture 6" descr="christian"/>
          <p:cNvPicPr>
            <a:picLocks noChangeAspect="1" noChangeArrowheads="1" noCrop="1"/>
          </p:cNvPicPr>
          <p:nvPr/>
        </p:nvPicPr>
        <p:blipFill>
          <a:blip r:embed="rId2" cstate="print"/>
          <a:srcRect/>
          <a:stretch>
            <a:fillRect/>
          </a:stretch>
        </p:blipFill>
        <p:spPr bwMode="auto">
          <a:xfrm>
            <a:off x="274638" y="6581775"/>
            <a:ext cx="8742362" cy="288925"/>
          </a:xfrm>
          <a:prstGeom prst="rect">
            <a:avLst/>
          </a:prstGeom>
          <a:noFill/>
          <a:ln w="9525">
            <a:noFill/>
            <a:miter lim="800000"/>
            <a:headEnd/>
            <a:tailEnd/>
          </a:ln>
        </p:spPr>
      </p:pic>
      <p:pic>
        <p:nvPicPr>
          <p:cNvPr id="80900" name="Picture 7" descr="christian"/>
          <p:cNvPicPr>
            <a:picLocks noChangeAspect="1" noChangeArrowheads="1" noCrop="1"/>
          </p:cNvPicPr>
          <p:nvPr/>
        </p:nvPicPr>
        <p:blipFill>
          <a:blip r:embed="rId2" cstate="print"/>
          <a:srcRect/>
          <a:stretch>
            <a:fillRect/>
          </a:stretch>
        </p:blipFill>
        <p:spPr bwMode="auto">
          <a:xfrm>
            <a:off x="254000" y="0"/>
            <a:ext cx="8742363" cy="288925"/>
          </a:xfrm>
          <a:prstGeom prst="rect">
            <a:avLst/>
          </a:prstGeom>
          <a:noFill/>
          <a:ln w="9525">
            <a:noFill/>
            <a:miter lim="800000"/>
            <a:headEnd/>
            <a:tailEnd/>
          </a:ln>
        </p:spPr>
      </p:pic>
      <p:pic>
        <p:nvPicPr>
          <p:cNvPr id="80901" name="Picture 5" descr="scan0067.jpg"/>
          <p:cNvPicPr>
            <a:picLocks noChangeAspect="1"/>
          </p:cNvPicPr>
          <p:nvPr/>
        </p:nvPicPr>
        <p:blipFill>
          <a:blip r:embed="rId3" cstate="print"/>
          <a:srcRect/>
          <a:stretch>
            <a:fillRect/>
          </a:stretch>
        </p:blipFill>
        <p:spPr bwMode="auto">
          <a:xfrm>
            <a:off x="0" y="1700213"/>
            <a:ext cx="3286125" cy="2495550"/>
          </a:xfrm>
          <a:prstGeom prst="rect">
            <a:avLst/>
          </a:prstGeom>
          <a:noFill/>
          <a:ln w="9525">
            <a:noFill/>
            <a:miter lim="800000"/>
            <a:headEnd/>
            <a:tailEnd/>
          </a:ln>
        </p:spPr>
      </p:pic>
      <p:sp>
        <p:nvSpPr>
          <p:cNvPr id="6" name="Rectangle 5"/>
          <p:cNvSpPr/>
          <p:nvPr/>
        </p:nvSpPr>
        <p:spPr>
          <a:xfrm>
            <a:off x="0" y="548680"/>
            <a:ext cx="2483768" cy="523220"/>
          </a:xfrm>
          <a:prstGeom prst="rect">
            <a:avLst/>
          </a:prstGeom>
          <a:noFill/>
        </p:spPr>
        <p:txBody>
          <a:bodyPr wrap="square" lIns="91440" tIns="45720" rIns="91440" bIns="45720">
            <a:spAutoFit/>
          </a:bodyPr>
          <a:lstStyle/>
          <a:p>
            <a:pPr algn="ctr"/>
            <a:r>
              <a:rPr lang="el-GR" sz="28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Στον Άννα…</a:t>
            </a:r>
            <a:endParaRPr lang="en-US" sz="28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4"/>
          <p:cNvSpPr>
            <a:spLocks noGrp="1" noChangeArrowheads="1"/>
          </p:cNvSpPr>
          <p:nvPr>
            <p:ph type="body" sz="half" idx="2"/>
          </p:nvPr>
        </p:nvSpPr>
        <p:spPr>
          <a:xfrm>
            <a:off x="3786188" y="357188"/>
            <a:ext cx="5357812" cy="6119812"/>
          </a:xfrm>
        </p:spPr>
        <p:txBody>
          <a:bodyPr/>
          <a:lstStyle/>
          <a:p>
            <a:pPr eaLnBrk="1" hangingPunct="1"/>
            <a:r>
              <a:rPr lang="el-GR" sz="2800" b="1" smtClean="0"/>
              <a:t> Όταν ξημέρωσε, μαζεύτηκε συνέδριο των αρχιερέων  και αφού έφεραν μπροστά τους το Χριστό τον ρωτούσαν: </a:t>
            </a:r>
          </a:p>
          <a:p>
            <a:pPr eaLnBrk="1" hangingPunct="1"/>
            <a:r>
              <a:rPr lang="el-GR" sz="2800" b="1" smtClean="0"/>
              <a:t>-Είσαι ο γιος του Θεού;</a:t>
            </a:r>
          </a:p>
          <a:p>
            <a:pPr eaLnBrk="1" hangingPunct="1"/>
            <a:r>
              <a:rPr lang="el-GR" sz="2800" b="1" smtClean="0"/>
              <a:t>Ο Χριστός τους είπε: </a:t>
            </a:r>
          </a:p>
          <a:p>
            <a:pPr eaLnBrk="1" hangingPunct="1"/>
            <a:r>
              <a:rPr lang="el-GR" sz="2800" b="1" smtClean="0"/>
              <a:t>-Εσείς το είπατε. </a:t>
            </a:r>
          </a:p>
          <a:p>
            <a:pPr eaLnBrk="1" hangingPunct="1"/>
            <a:r>
              <a:rPr lang="el-GR" sz="2800" b="1" smtClean="0"/>
              <a:t>Εκείνοι τότε θυμωμένοι έλεγαν:</a:t>
            </a:r>
          </a:p>
          <a:p>
            <a:pPr eaLnBrk="1" hangingPunct="1"/>
            <a:r>
              <a:rPr lang="el-GR" sz="2800" b="1" smtClean="0"/>
              <a:t>-Δεν έχουμε ανάγκη από μάρτυρες. Αυτό, του είπε, είναι βλασφημία. Είπε πως είναι Υιός του Θεού.</a:t>
            </a:r>
            <a:endParaRPr lang="en-GB" sz="2800" b="1" smtClean="0"/>
          </a:p>
        </p:txBody>
      </p:sp>
      <p:pic>
        <p:nvPicPr>
          <p:cNvPr id="81923" name="Picture 6" descr="christian"/>
          <p:cNvPicPr>
            <a:picLocks noChangeAspect="1" noChangeArrowheads="1" noCrop="1"/>
          </p:cNvPicPr>
          <p:nvPr/>
        </p:nvPicPr>
        <p:blipFill>
          <a:blip r:embed="rId2" cstate="print"/>
          <a:srcRect/>
          <a:stretch>
            <a:fillRect/>
          </a:stretch>
        </p:blipFill>
        <p:spPr bwMode="auto">
          <a:xfrm>
            <a:off x="274638" y="6581775"/>
            <a:ext cx="8742362" cy="288925"/>
          </a:xfrm>
          <a:prstGeom prst="rect">
            <a:avLst/>
          </a:prstGeom>
          <a:noFill/>
          <a:ln w="9525">
            <a:noFill/>
            <a:miter lim="800000"/>
            <a:headEnd/>
            <a:tailEnd/>
          </a:ln>
        </p:spPr>
      </p:pic>
      <p:pic>
        <p:nvPicPr>
          <p:cNvPr id="81924" name="Picture 7" descr="christian"/>
          <p:cNvPicPr>
            <a:picLocks noChangeAspect="1" noChangeArrowheads="1" noCrop="1"/>
          </p:cNvPicPr>
          <p:nvPr/>
        </p:nvPicPr>
        <p:blipFill>
          <a:blip r:embed="rId2" cstate="print"/>
          <a:srcRect/>
          <a:stretch>
            <a:fillRect/>
          </a:stretch>
        </p:blipFill>
        <p:spPr bwMode="auto">
          <a:xfrm>
            <a:off x="254000" y="0"/>
            <a:ext cx="8742363" cy="288925"/>
          </a:xfrm>
          <a:prstGeom prst="rect">
            <a:avLst/>
          </a:prstGeom>
          <a:noFill/>
          <a:ln w="9525">
            <a:noFill/>
            <a:miter lim="800000"/>
            <a:headEnd/>
            <a:tailEnd/>
          </a:ln>
        </p:spPr>
      </p:pic>
      <p:pic>
        <p:nvPicPr>
          <p:cNvPr id="81925" name="Picture 7" descr="scan0070.jpg"/>
          <p:cNvPicPr>
            <a:picLocks noChangeAspect="1"/>
          </p:cNvPicPr>
          <p:nvPr/>
        </p:nvPicPr>
        <p:blipFill>
          <a:blip r:embed="rId3" cstate="print"/>
          <a:srcRect/>
          <a:stretch>
            <a:fillRect/>
          </a:stretch>
        </p:blipFill>
        <p:spPr bwMode="auto">
          <a:xfrm>
            <a:off x="0" y="2636912"/>
            <a:ext cx="3744913" cy="2770188"/>
          </a:xfrm>
          <a:prstGeom prst="rect">
            <a:avLst/>
          </a:prstGeom>
          <a:noFill/>
          <a:ln w="9525">
            <a:noFill/>
            <a:miter lim="800000"/>
            <a:headEnd/>
            <a:tailEnd/>
          </a:ln>
        </p:spPr>
      </p:pic>
      <p:sp>
        <p:nvSpPr>
          <p:cNvPr id="6" name="Rectangle 5"/>
          <p:cNvSpPr/>
          <p:nvPr/>
        </p:nvSpPr>
        <p:spPr>
          <a:xfrm>
            <a:off x="0" y="548680"/>
            <a:ext cx="2483768" cy="1815882"/>
          </a:xfrm>
          <a:prstGeom prst="rect">
            <a:avLst/>
          </a:prstGeom>
          <a:noFill/>
        </p:spPr>
        <p:txBody>
          <a:bodyPr wrap="square" lIns="91440" tIns="45720" rIns="91440" bIns="45720">
            <a:spAutoFit/>
          </a:bodyPr>
          <a:lstStyle/>
          <a:p>
            <a:pPr algn="ctr"/>
            <a:r>
              <a:rPr lang="el-GR" sz="28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Στο Συνέδριο των Αρχιερέων</a:t>
            </a:r>
            <a:endParaRPr lang="en-US" sz="28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71600" y="404664"/>
            <a:ext cx="7200800" cy="923330"/>
          </a:xfrm>
          <a:prstGeom prst="rect">
            <a:avLst/>
          </a:prstGeom>
          <a:noFill/>
        </p:spPr>
        <p:txBody>
          <a:bodyPr wrap="square">
            <a:spAutoFit/>
          </a:bodyPr>
          <a:lstStyle/>
          <a:p>
            <a:pPr algn="ctr">
              <a:defRPr/>
            </a:pPr>
            <a:r>
              <a:rPr lang="el-GR" sz="5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ΜΕΓΑΛΗ ΠΕΜΠΤΗ</a:t>
            </a:r>
            <a:endParaRPr lang="en-US" sz="5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57347" name="Picture 4" descr="http://1.bp.blogspot.com/-hM2_5vV2nhA/UYERB-0arPI/AAAAAAAABeY/P300UDhHoKw/s400/mystical-supper%5B1%5D.jpg">
            <a:hlinkClick r:id="rId2"/>
          </p:cNvPr>
          <p:cNvPicPr>
            <a:picLocks noChangeAspect="1" noChangeArrowheads="1"/>
          </p:cNvPicPr>
          <p:nvPr/>
        </p:nvPicPr>
        <p:blipFill>
          <a:blip r:embed="rId3" cstate="print"/>
          <a:srcRect/>
          <a:stretch>
            <a:fillRect/>
          </a:stretch>
        </p:blipFill>
        <p:spPr bwMode="auto">
          <a:xfrm>
            <a:off x="2195513" y="2852738"/>
            <a:ext cx="4930775" cy="3463925"/>
          </a:xfrm>
          <a:prstGeom prst="rect">
            <a:avLst/>
          </a:prstGeom>
          <a:noFill/>
          <a:ln w="9525">
            <a:noFill/>
            <a:miter lim="800000"/>
            <a:headEnd/>
            <a:tailEnd/>
          </a:ln>
        </p:spPr>
      </p:pic>
      <p:sp>
        <p:nvSpPr>
          <p:cNvPr id="4" name="Rectangle 3"/>
          <p:cNvSpPr/>
          <p:nvPr/>
        </p:nvSpPr>
        <p:spPr>
          <a:xfrm>
            <a:off x="1252502" y="1628800"/>
            <a:ext cx="6768391" cy="923330"/>
          </a:xfrm>
          <a:prstGeom prst="rect">
            <a:avLst/>
          </a:prstGeom>
          <a:noFill/>
        </p:spPr>
        <p:txBody>
          <a:bodyPr wrap="none" lIns="91440" tIns="45720" rIns="91440" bIns="45720">
            <a:spAutoFit/>
          </a:bodyPr>
          <a:lstStyle/>
          <a:p>
            <a:pPr algn="ctr"/>
            <a:r>
              <a:rPr lang="el-GR" sz="54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Ο Μυστικός Δείπνος</a:t>
            </a:r>
            <a:endParaRPr lang="en-US" sz="54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4"/>
          <p:cNvSpPr>
            <a:spLocks noGrp="1" noChangeArrowheads="1"/>
          </p:cNvSpPr>
          <p:nvPr>
            <p:ph type="body" sz="half" idx="2"/>
          </p:nvPr>
        </p:nvSpPr>
        <p:spPr>
          <a:xfrm>
            <a:off x="3429000" y="285750"/>
            <a:ext cx="5715000" cy="6192838"/>
          </a:xfrm>
        </p:spPr>
        <p:txBody>
          <a:bodyPr/>
          <a:lstStyle/>
          <a:p>
            <a:pPr eaLnBrk="1" hangingPunct="1"/>
            <a:r>
              <a:rPr lang="el-GR" sz="2800" b="1" dirty="0" smtClean="0"/>
              <a:t>Οι αρχιερείς και οι πρεσβύτεροι, για να καταδικάσουν τον Χριστό σε θάνατο έπρεπε να βρουν μάρτυρες κατηγορίας. Τέτοιους όμως δεν έβρισκαν, γιατί ο Χριστός ήταν αθώος. Αναζητούσαν λοιπόν, μια ψεύτικη μαρτυρία εναντίον του Χριστού. </a:t>
            </a:r>
            <a:endParaRPr lang="en-GB" sz="2800" b="1" dirty="0" smtClean="0"/>
          </a:p>
          <a:p>
            <a:pPr eaLnBrk="1" hangingPunct="1">
              <a:lnSpc>
                <a:spcPct val="90000"/>
              </a:lnSpc>
            </a:pPr>
            <a:r>
              <a:rPr lang="el-GR" sz="2800" b="1" dirty="0" smtClean="0"/>
              <a:t>Ήρθαν πολλοί ψευδομάρτυρες. Στο τέλος παρουσιάστηκαν δύο,  που είπαν πως άκουσαν το Χριστό να λέει πως μπορεί να γκρεμίσει το Ναό του Θεού και μέσα σε τρεις ημέρες να τον χτίσει. </a:t>
            </a:r>
            <a:endParaRPr lang="en-GB" sz="2800" dirty="0" smtClean="0"/>
          </a:p>
        </p:txBody>
      </p:sp>
      <p:pic>
        <p:nvPicPr>
          <p:cNvPr id="82947" name="Picture 5" descr="christian"/>
          <p:cNvPicPr>
            <a:picLocks noChangeAspect="1" noChangeArrowheads="1" noCrop="1"/>
          </p:cNvPicPr>
          <p:nvPr/>
        </p:nvPicPr>
        <p:blipFill>
          <a:blip r:embed="rId2" cstate="print"/>
          <a:srcRect/>
          <a:stretch>
            <a:fillRect/>
          </a:stretch>
        </p:blipFill>
        <p:spPr bwMode="auto">
          <a:xfrm>
            <a:off x="274638" y="6581775"/>
            <a:ext cx="8742362" cy="288925"/>
          </a:xfrm>
          <a:prstGeom prst="rect">
            <a:avLst/>
          </a:prstGeom>
          <a:noFill/>
          <a:ln w="9525">
            <a:noFill/>
            <a:miter lim="800000"/>
            <a:headEnd/>
            <a:tailEnd/>
          </a:ln>
        </p:spPr>
      </p:pic>
      <p:pic>
        <p:nvPicPr>
          <p:cNvPr id="82948" name="Picture 6" descr="christian"/>
          <p:cNvPicPr>
            <a:picLocks noChangeAspect="1" noChangeArrowheads="1" noCrop="1"/>
          </p:cNvPicPr>
          <p:nvPr/>
        </p:nvPicPr>
        <p:blipFill>
          <a:blip r:embed="rId2" cstate="print"/>
          <a:srcRect/>
          <a:stretch>
            <a:fillRect/>
          </a:stretch>
        </p:blipFill>
        <p:spPr bwMode="auto">
          <a:xfrm>
            <a:off x="254000" y="0"/>
            <a:ext cx="8742363" cy="288925"/>
          </a:xfrm>
          <a:prstGeom prst="rect">
            <a:avLst/>
          </a:prstGeom>
          <a:noFill/>
          <a:ln w="9525">
            <a:noFill/>
            <a:miter lim="800000"/>
            <a:headEnd/>
            <a:tailEnd/>
          </a:ln>
        </p:spPr>
      </p:pic>
      <p:pic>
        <p:nvPicPr>
          <p:cNvPr id="82949" name="Picture 7" descr="{&quot;ABRAHAM&quot;}"/>
          <p:cNvPicPr>
            <a:picLocks noChangeAspect="1" noChangeArrowheads="1"/>
          </p:cNvPicPr>
          <p:nvPr/>
        </p:nvPicPr>
        <p:blipFill>
          <a:blip r:embed="rId3" cstate="print"/>
          <a:srcRect/>
          <a:stretch>
            <a:fillRect/>
          </a:stretch>
        </p:blipFill>
        <p:spPr bwMode="auto">
          <a:xfrm>
            <a:off x="0" y="2357438"/>
            <a:ext cx="971550" cy="3168650"/>
          </a:xfrm>
          <a:prstGeom prst="rect">
            <a:avLst/>
          </a:prstGeom>
          <a:noFill/>
          <a:ln w="9525">
            <a:noFill/>
            <a:miter lim="800000"/>
            <a:headEnd/>
            <a:tailEnd/>
          </a:ln>
        </p:spPr>
      </p:pic>
      <p:pic>
        <p:nvPicPr>
          <p:cNvPr id="82950" name="Picture 8" descr="{&quot;APOSTLES&quot;}"/>
          <p:cNvPicPr>
            <a:picLocks noChangeAspect="1" noChangeArrowheads="1"/>
          </p:cNvPicPr>
          <p:nvPr/>
        </p:nvPicPr>
        <p:blipFill>
          <a:blip r:embed="rId4" cstate="print"/>
          <a:srcRect/>
          <a:stretch>
            <a:fillRect/>
          </a:stretch>
        </p:blipFill>
        <p:spPr bwMode="auto">
          <a:xfrm>
            <a:off x="1785938" y="2143125"/>
            <a:ext cx="1389062" cy="3527425"/>
          </a:xfrm>
          <a:prstGeom prst="rect">
            <a:avLst/>
          </a:prstGeom>
          <a:noFill/>
          <a:ln w="9525">
            <a:noFill/>
            <a:miter lim="800000"/>
            <a:headEnd/>
            <a:tailEnd/>
          </a:ln>
        </p:spPr>
      </p:pic>
      <p:pic>
        <p:nvPicPr>
          <p:cNvPr id="82951" name="Picture 10" descr="{&quot;DARIUS&quot;}"/>
          <p:cNvPicPr>
            <a:picLocks noChangeAspect="1" noChangeArrowheads="1"/>
          </p:cNvPicPr>
          <p:nvPr/>
        </p:nvPicPr>
        <p:blipFill>
          <a:blip r:embed="rId5" cstate="print"/>
          <a:srcRect/>
          <a:stretch>
            <a:fillRect/>
          </a:stretch>
        </p:blipFill>
        <p:spPr bwMode="auto">
          <a:xfrm>
            <a:off x="785813" y="2357438"/>
            <a:ext cx="1096962" cy="3303587"/>
          </a:xfrm>
          <a:prstGeom prst="rect">
            <a:avLst/>
          </a:prstGeom>
          <a:noFill/>
          <a:ln w="9525">
            <a:noFill/>
            <a:miter lim="800000"/>
            <a:headEnd/>
            <a:tailEnd/>
          </a:ln>
        </p:spPr>
      </p:pic>
      <p:pic>
        <p:nvPicPr>
          <p:cNvPr id="82952" name="Picture 11" descr="Joseph - Click image to download.">
            <a:hlinkClick r:id="rId6"/>
          </p:cNvPr>
          <p:cNvPicPr>
            <a:picLocks noGrp="1" noChangeAspect="1" noChangeArrowheads="1" noCrop="1"/>
          </p:cNvPicPr>
          <p:nvPr>
            <p:ph sz="half" idx="1"/>
          </p:nvPr>
        </p:nvPicPr>
        <p:blipFill>
          <a:blip r:embed="rId7" cstate="print"/>
          <a:srcRect/>
          <a:stretch>
            <a:fillRect/>
          </a:stretch>
        </p:blipFill>
        <p:spPr>
          <a:xfrm>
            <a:off x="1331913" y="2636838"/>
            <a:ext cx="1184275" cy="2968625"/>
          </a:xfrm>
        </p:spPr>
      </p:pic>
      <p:sp>
        <p:nvSpPr>
          <p:cNvPr id="9" name="Rectangle 8"/>
          <p:cNvSpPr/>
          <p:nvPr/>
        </p:nvSpPr>
        <p:spPr>
          <a:xfrm>
            <a:off x="0" y="332656"/>
            <a:ext cx="3635896" cy="1815882"/>
          </a:xfrm>
          <a:prstGeom prst="rect">
            <a:avLst/>
          </a:prstGeom>
          <a:noFill/>
        </p:spPr>
        <p:txBody>
          <a:bodyPr wrap="square" lIns="91440" tIns="45720" rIns="91440" bIns="45720">
            <a:spAutoFit/>
          </a:bodyPr>
          <a:lstStyle/>
          <a:p>
            <a:pPr algn="ctr"/>
            <a:r>
              <a:rPr lang="el-GR" sz="28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Ψεύτικες κατηγορίες </a:t>
            </a:r>
          </a:p>
          <a:p>
            <a:pPr algn="ctr"/>
            <a:r>
              <a:rPr lang="el-GR" sz="28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εναντίον του Χριστού</a:t>
            </a:r>
            <a:endParaRPr lang="en-US" sz="28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4"/>
          <p:cNvSpPr>
            <a:spLocks noGrp="1" noChangeArrowheads="1"/>
          </p:cNvSpPr>
          <p:nvPr>
            <p:ph type="body" sz="half" idx="2"/>
          </p:nvPr>
        </p:nvSpPr>
        <p:spPr>
          <a:xfrm>
            <a:off x="3851920" y="692696"/>
            <a:ext cx="5292080" cy="5904656"/>
          </a:xfrm>
        </p:spPr>
        <p:txBody>
          <a:bodyPr>
            <a:noAutofit/>
          </a:bodyPr>
          <a:lstStyle/>
          <a:p>
            <a:pPr eaLnBrk="1" hangingPunct="1"/>
            <a:r>
              <a:rPr lang="el-GR" sz="2800" dirty="0" smtClean="0"/>
              <a:t>Ο Άννας στέλνει τον Χριστό στον Καϊάφα, που ήταν ανώτερός του, για να τον δικάσει.</a:t>
            </a:r>
          </a:p>
          <a:p>
            <a:pPr eaLnBrk="1" hangingPunct="1"/>
            <a:r>
              <a:rPr lang="el-GR" sz="2800" dirty="0" smtClean="0"/>
              <a:t>Τότε ο Καϊάφας είπε στον Χριστό. </a:t>
            </a:r>
          </a:p>
          <a:p>
            <a:pPr eaLnBrk="1" hangingPunct="1">
              <a:lnSpc>
                <a:spcPct val="90000"/>
              </a:lnSpc>
            </a:pPr>
            <a:r>
              <a:rPr lang="el-GR" sz="2800" dirty="0" smtClean="0"/>
              <a:t>– Συ είσαι ο Χριστός ο Υιός του Θεού;</a:t>
            </a:r>
          </a:p>
          <a:p>
            <a:pPr eaLnBrk="1" hangingPunct="1">
              <a:lnSpc>
                <a:spcPct val="90000"/>
              </a:lnSpc>
            </a:pPr>
            <a:r>
              <a:rPr lang="el-GR" sz="2800" dirty="0" smtClean="0"/>
              <a:t>Και ο Χριστός του αποκρίθηκε: Εσύ το είπες ότι εγώ είμαι ο Χριστός ο Υιός του Θεού. Αλλά σου λέω πως από τώρα θα δείτε τον Υιό του Ανθρώπου να κάθεται στα δεξιά του Παντοδύναμου Θεού.</a:t>
            </a:r>
          </a:p>
        </p:txBody>
      </p:sp>
      <p:pic>
        <p:nvPicPr>
          <p:cNvPr id="83971" name="Picture 5" descr="christian"/>
          <p:cNvPicPr>
            <a:picLocks noChangeAspect="1" noChangeArrowheads="1" noCrop="1"/>
          </p:cNvPicPr>
          <p:nvPr/>
        </p:nvPicPr>
        <p:blipFill>
          <a:blip r:embed="rId2" cstate="print"/>
          <a:srcRect/>
          <a:stretch>
            <a:fillRect/>
          </a:stretch>
        </p:blipFill>
        <p:spPr bwMode="auto">
          <a:xfrm>
            <a:off x="274638" y="6581775"/>
            <a:ext cx="8742362" cy="288925"/>
          </a:xfrm>
          <a:prstGeom prst="rect">
            <a:avLst/>
          </a:prstGeom>
          <a:noFill/>
          <a:ln w="9525">
            <a:noFill/>
            <a:miter lim="800000"/>
            <a:headEnd/>
            <a:tailEnd/>
          </a:ln>
        </p:spPr>
      </p:pic>
      <p:pic>
        <p:nvPicPr>
          <p:cNvPr id="83972" name="Picture 6" descr="christian"/>
          <p:cNvPicPr>
            <a:picLocks noChangeAspect="1" noChangeArrowheads="1" noCrop="1"/>
          </p:cNvPicPr>
          <p:nvPr/>
        </p:nvPicPr>
        <p:blipFill>
          <a:blip r:embed="rId2" cstate="print"/>
          <a:srcRect/>
          <a:stretch>
            <a:fillRect/>
          </a:stretch>
        </p:blipFill>
        <p:spPr bwMode="auto">
          <a:xfrm>
            <a:off x="254000" y="0"/>
            <a:ext cx="8742363" cy="288925"/>
          </a:xfrm>
          <a:prstGeom prst="rect">
            <a:avLst/>
          </a:prstGeom>
          <a:noFill/>
          <a:ln w="9525">
            <a:noFill/>
            <a:miter lim="800000"/>
            <a:headEnd/>
            <a:tailEnd/>
          </a:ln>
        </p:spPr>
      </p:pic>
      <p:pic>
        <p:nvPicPr>
          <p:cNvPr id="83973" name="Picture 11" descr="scan0073.jpg"/>
          <p:cNvPicPr>
            <a:picLocks noChangeAspect="1"/>
          </p:cNvPicPr>
          <p:nvPr/>
        </p:nvPicPr>
        <p:blipFill>
          <a:blip r:embed="rId3" cstate="print"/>
          <a:srcRect/>
          <a:stretch>
            <a:fillRect/>
          </a:stretch>
        </p:blipFill>
        <p:spPr bwMode="auto">
          <a:xfrm>
            <a:off x="0" y="357188"/>
            <a:ext cx="4139952" cy="5808116"/>
          </a:xfrm>
          <a:prstGeom prst="rect">
            <a:avLst/>
          </a:prstGeom>
          <a:noFill/>
          <a:ln w="9525">
            <a:noFill/>
            <a:miter lim="800000"/>
            <a:headEnd/>
            <a:tailEnd/>
          </a:ln>
        </p:spPr>
      </p:pic>
      <p:sp>
        <p:nvSpPr>
          <p:cNvPr id="7" name="Rectangle 6"/>
          <p:cNvSpPr/>
          <p:nvPr/>
        </p:nvSpPr>
        <p:spPr>
          <a:xfrm>
            <a:off x="4788024" y="188640"/>
            <a:ext cx="3168352" cy="523220"/>
          </a:xfrm>
          <a:prstGeom prst="rect">
            <a:avLst/>
          </a:prstGeom>
          <a:noFill/>
        </p:spPr>
        <p:txBody>
          <a:bodyPr wrap="square" lIns="91440" tIns="45720" rIns="91440" bIns="45720">
            <a:spAutoFit/>
          </a:bodyPr>
          <a:lstStyle/>
          <a:p>
            <a:pPr algn="ctr"/>
            <a:r>
              <a:rPr lang="el-GR" sz="28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Στον Καϊάφα</a:t>
            </a:r>
            <a:endParaRPr lang="en-US" sz="28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4648200" y="1052736"/>
            <a:ext cx="3810000" cy="5472608"/>
          </a:xfrm>
        </p:spPr>
        <p:txBody>
          <a:bodyPr>
            <a:normAutofit fontScale="92500" lnSpcReduction="10000"/>
          </a:bodyPr>
          <a:lstStyle/>
          <a:p>
            <a:pPr>
              <a:lnSpc>
                <a:spcPct val="90000"/>
              </a:lnSpc>
            </a:pPr>
            <a:r>
              <a:rPr lang="el-GR" dirty="0" smtClean="0"/>
              <a:t>Ακούγοντας  ο αρχιερέας Καϊάφας τον Χριστό να του απαντά, έσκισε τα ρούχα του από αγανάκτηση και είπε:</a:t>
            </a:r>
          </a:p>
          <a:p>
            <a:pPr>
              <a:lnSpc>
                <a:spcPct val="90000"/>
              </a:lnSpc>
            </a:pPr>
            <a:r>
              <a:rPr lang="el-GR" dirty="0" smtClean="0"/>
              <a:t>Τι μας χρειάζεται άλλη μαρτυρία. Να, τώρα ακούσατε τη βλασφημία. Είναι ένοχος εγκλήματος, που τιμωρείται με το θάνατο.</a:t>
            </a:r>
            <a:endParaRPr lang="en-GB" dirty="0" smtClean="0"/>
          </a:p>
          <a:p>
            <a:endParaRPr lang="en-GB" dirty="0"/>
          </a:p>
        </p:txBody>
      </p:sp>
      <p:pic>
        <p:nvPicPr>
          <p:cNvPr id="5" name="Picture 12" descr="scan0074.jpg"/>
          <p:cNvPicPr>
            <a:picLocks noGrp="1" noChangeAspect="1"/>
          </p:cNvPicPr>
          <p:nvPr>
            <p:ph sz="half" idx="1"/>
          </p:nvPr>
        </p:nvPicPr>
        <p:blipFill>
          <a:blip r:embed="rId2" cstate="print"/>
          <a:srcRect/>
          <a:stretch>
            <a:fillRect/>
          </a:stretch>
        </p:blipFill>
        <p:spPr bwMode="auto">
          <a:xfrm>
            <a:off x="251519" y="764704"/>
            <a:ext cx="4469839" cy="5688632"/>
          </a:xfrm>
          <a:prstGeom prst="rect">
            <a:avLst/>
          </a:prstGeom>
          <a:noFill/>
          <a:ln w="9525">
            <a:noFill/>
            <a:miter lim="800000"/>
            <a:headEnd/>
            <a:tailEnd/>
          </a:ln>
        </p:spPr>
      </p:pic>
      <p:sp>
        <p:nvSpPr>
          <p:cNvPr id="6" name="Rectangle 5"/>
          <p:cNvSpPr/>
          <p:nvPr/>
        </p:nvSpPr>
        <p:spPr>
          <a:xfrm>
            <a:off x="683568" y="188640"/>
            <a:ext cx="3168352" cy="523220"/>
          </a:xfrm>
          <a:prstGeom prst="rect">
            <a:avLst/>
          </a:prstGeom>
          <a:noFill/>
        </p:spPr>
        <p:txBody>
          <a:bodyPr wrap="square" lIns="91440" tIns="45720" rIns="91440" bIns="45720">
            <a:spAutoFit/>
          </a:bodyPr>
          <a:lstStyle/>
          <a:p>
            <a:pPr algn="ctr"/>
            <a:r>
              <a:rPr lang="el-GR" sz="28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Στον Καϊάφα</a:t>
            </a:r>
            <a:endParaRPr lang="en-US" sz="28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4"/>
          <p:cNvSpPr>
            <a:spLocks noGrp="1" noChangeArrowheads="1"/>
          </p:cNvSpPr>
          <p:nvPr>
            <p:ph type="body" sz="half" idx="2"/>
          </p:nvPr>
        </p:nvSpPr>
        <p:spPr>
          <a:xfrm>
            <a:off x="5715000" y="762000"/>
            <a:ext cx="3321050" cy="5486400"/>
          </a:xfrm>
        </p:spPr>
        <p:txBody>
          <a:bodyPr/>
          <a:lstStyle/>
          <a:p>
            <a:pPr eaLnBrk="1" hangingPunct="1">
              <a:lnSpc>
                <a:spcPct val="90000"/>
              </a:lnSpc>
            </a:pPr>
            <a:r>
              <a:rPr lang="el-GR" sz="2800" dirty="0" smtClean="0"/>
              <a:t>Όσοι βρίσκονταν εκεί, είπαν πως είναι ένοχος για έγκλημα  που τιμωρείται με θάνατο κι άρχισαν να τον φτύνουν και να τον χτυπούν κοροϊδεύοντας τον: </a:t>
            </a:r>
          </a:p>
          <a:p>
            <a:pPr eaLnBrk="1" hangingPunct="1">
              <a:lnSpc>
                <a:spcPct val="90000"/>
              </a:lnSpc>
            </a:pPr>
            <a:r>
              <a:rPr lang="el-GR" sz="2800" dirty="0" smtClean="0"/>
              <a:t>-Προφήτεψέ μας ποιος σε χτύπησε.</a:t>
            </a:r>
            <a:endParaRPr lang="en-GB" sz="2800" dirty="0" smtClean="0"/>
          </a:p>
        </p:txBody>
      </p:sp>
      <p:pic>
        <p:nvPicPr>
          <p:cNvPr id="84995" name="Picture 7" descr="033006c"/>
          <p:cNvPicPr>
            <a:picLocks noGrp="1" noChangeAspect="1" noChangeArrowheads="1"/>
          </p:cNvPicPr>
          <p:nvPr>
            <p:ph type="clipArt" sz="half" idx="1"/>
          </p:nvPr>
        </p:nvPicPr>
        <p:blipFill>
          <a:blip r:embed="rId2" cstate="print"/>
          <a:srcRect/>
          <a:stretch>
            <a:fillRect/>
          </a:stretch>
        </p:blipFill>
        <p:spPr>
          <a:xfrm>
            <a:off x="0" y="792163"/>
            <a:ext cx="5638800" cy="5338762"/>
          </a:xfrm>
          <a:noFill/>
        </p:spPr>
      </p:pic>
      <p:pic>
        <p:nvPicPr>
          <p:cNvPr id="84996" name="Picture 8" descr="christian"/>
          <p:cNvPicPr>
            <a:picLocks noChangeAspect="1" noChangeArrowheads="1" noCrop="1"/>
          </p:cNvPicPr>
          <p:nvPr/>
        </p:nvPicPr>
        <p:blipFill>
          <a:blip r:embed="rId3" cstate="print"/>
          <a:srcRect/>
          <a:stretch>
            <a:fillRect/>
          </a:stretch>
        </p:blipFill>
        <p:spPr bwMode="auto">
          <a:xfrm>
            <a:off x="274638" y="6581775"/>
            <a:ext cx="8742362" cy="288925"/>
          </a:xfrm>
          <a:prstGeom prst="rect">
            <a:avLst/>
          </a:prstGeom>
          <a:noFill/>
          <a:ln w="9525">
            <a:noFill/>
            <a:miter lim="800000"/>
            <a:headEnd/>
            <a:tailEnd/>
          </a:ln>
        </p:spPr>
      </p:pic>
      <p:pic>
        <p:nvPicPr>
          <p:cNvPr id="84997" name="Picture 9" descr="christian"/>
          <p:cNvPicPr>
            <a:picLocks noChangeAspect="1" noChangeArrowheads="1" noCrop="1"/>
          </p:cNvPicPr>
          <p:nvPr/>
        </p:nvPicPr>
        <p:blipFill>
          <a:blip r:embed="rId3" cstate="print"/>
          <a:srcRect/>
          <a:stretch>
            <a:fillRect/>
          </a:stretch>
        </p:blipFill>
        <p:spPr bwMode="auto">
          <a:xfrm>
            <a:off x="254000" y="0"/>
            <a:ext cx="8742363" cy="288925"/>
          </a:xfrm>
          <a:prstGeom prst="rect">
            <a:avLst/>
          </a:prstGeom>
          <a:noFill/>
          <a:ln w="9525">
            <a:noFill/>
            <a:miter lim="800000"/>
            <a:headEnd/>
            <a:tailEnd/>
          </a:ln>
        </p:spPr>
      </p:pic>
      <p:sp>
        <p:nvSpPr>
          <p:cNvPr id="6" name="Rectangle 5"/>
          <p:cNvSpPr/>
          <p:nvPr/>
        </p:nvSpPr>
        <p:spPr>
          <a:xfrm>
            <a:off x="539552" y="260648"/>
            <a:ext cx="3168352" cy="523220"/>
          </a:xfrm>
          <a:prstGeom prst="rect">
            <a:avLst/>
          </a:prstGeom>
          <a:noFill/>
        </p:spPr>
        <p:txBody>
          <a:bodyPr wrap="square" lIns="91440" tIns="45720" rIns="91440" bIns="45720">
            <a:spAutoFit/>
          </a:bodyPr>
          <a:lstStyle/>
          <a:p>
            <a:pPr algn="ctr"/>
            <a:r>
              <a:rPr lang="el-GR" sz="28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Στον Καϊάφα</a:t>
            </a:r>
            <a:endParaRPr lang="en-US" sz="28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4876800" y="304800"/>
            <a:ext cx="3581400" cy="685800"/>
          </a:xfrm>
        </p:spPr>
        <p:txBody>
          <a:bodyPr>
            <a:normAutofit fontScale="90000"/>
          </a:bodyPr>
          <a:lstStyle/>
          <a:p>
            <a:pPr eaLnBrk="1" hangingPunct="1"/>
            <a:r>
              <a:rPr lang="el-GR" dirty="0" smtClean="0"/>
              <a:t>Η άρνηση του Πέτρου</a:t>
            </a:r>
            <a:endParaRPr lang="en-US" dirty="0" smtClean="0"/>
          </a:p>
        </p:txBody>
      </p:sp>
      <p:pic>
        <p:nvPicPr>
          <p:cNvPr id="16390" name="Picture 6" descr="C:\Documents and Settings\USER\My Documents\scanner\Easter\diki 2.jpg"/>
          <p:cNvPicPr>
            <a:picLocks noGrp="1" noChangeAspect="1" noChangeArrowheads="1"/>
          </p:cNvPicPr>
          <p:nvPr>
            <p:ph type="clipArt" sz="half" idx="4294967295"/>
          </p:nvPr>
        </p:nvPicPr>
        <p:blipFill>
          <a:blip r:embed="rId2" cstate="print"/>
          <a:srcRect/>
          <a:stretch>
            <a:fillRect/>
          </a:stretch>
        </p:blipFill>
        <p:spPr>
          <a:xfrm>
            <a:off x="304800" y="457200"/>
            <a:ext cx="3949700" cy="6172200"/>
          </a:xfrm>
          <a:noFill/>
        </p:spPr>
      </p:pic>
      <p:sp>
        <p:nvSpPr>
          <p:cNvPr id="16388" name="Rectangle 4"/>
          <p:cNvSpPr>
            <a:spLocks noGrp="1" noChangeArrowheads="1"/>
          </p:cNvSpPr>
          <p:nvPr>
            <p:ph type="body" sz="half" idx="4294967295"/>
          </p:nvPr>
        </p:nvSpPr>
        <p:spPr>
          <a:xfrm>
            <a:off x="4343400" y="1988840"/>
            <a:ext cx="4800600" cy="4869160"/>
          </a:xfrm>
        </p:spPr>
        <p:txBody>
          <a:bodyPr>
            <a:normAutofit/>
          </a:bodyPr>
          <a:lstStyle/>
          <a:p>
            <a:pPr eaLnBrk="1" hangingPunct="1">
              <a:lnSpc>
                <a:spcPct val="90000"/>
              </a:lnSpc>
            </a:pPr>
            <a:r>
              <a:rPr lang="el-GR" dirty="0" smtClean="0"/>
              <a:t>Ο Πέτρος ακολούθησε το πλήθος. Ήθελε να δει τι θα γίνει με τον δάσκαλό του.</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box(out)">
                                      <p:cBhvr>
                                        <p:cTn id="7" dur="500"/>
                                        <p:tgtEl>
                                          <p:spTgt spid="1638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16390"/>
                                        </p:tgtEl>
                                        <p:attrNameLst>
                                          <p:attrName>style.visibility</p:attrName>
                                        </p:attrNameLst>
                                      </p:cBhvr>
                                      <p:to>
                                        <p:strVal val="visible"/>
                                      </p:to>
                                    </p:set>
                                    <p:animEffect transition="in" filter="box(out)">
                                      <p:cBhvr>
                                        <p:cTn id="12" dur="500"/>
                                        <p:tgtEl>
                                          <p:spTgt spid="1639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6388">
                                            <p:txEl>
                                              <p:pRg st="0" end="0"/>
                                            </p:txEl>
                                          </p:spTgt>
                                        </p:tgtEl>
                                        <p:attrNameLst>
                                          <p:attrName>style.visibility</p:attrName>
                                        </p:attrNameLst>
                                      </p:cBhvr>
                                      <p:to>
                                        <p:strVal val="visible"/>
                                      </p:to>
                                    </p:set>
                                    <p:animEffect transition="in" filter="randombar(horizontal)">
                                      <p:cBhvr>
                                        <p:cTn id="17" dur="500"/>
                                        <p:tgtEl>
                                          <p:spTgt spid="1638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autoUpdateAnimBg="0"/>
      <p:bldP spid="16388" grpId="0" build="p"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4"/>
          <p:cNvSpPr>
            <a:spLocks noGrp="1" noChangeArrowheads="1"/>
          </p:cNvSpPr>
          <p:nvPr>
            <p:ph type="body" sz="half" idx="2"/>
          </p:nvPr>
        </p:nvSpPr>
        <p:spPr>
          <a:xfrm>
            <a:off x="3635375" y="214313"/>
            <a:ext cx="5508625" cy="6643687"/>
          </a:xfrm>
        </p:spPr>
        <p:txBody>
          <a:bodyPr/>
          <a:lstStyle/>
          <a:p>
            <a:pPr eaLnBrk="1" hangingPunct="1">
              <a:lnSpc>
                <a:spcPct val="90000"/>
              </a:lnSpc>
            </a:pPr>
            <a:r>
              <a:rPr lang="el-GR" sz="2800" dirty="0" smtClean="0"/>
              <a:t>Ο Πέτρος καθόταν έξω στην αυλή όπου γινόταν η δίκη. Τον πλησίασε τότε μια υπηρέτρια και τον ρώτησε:</a:t>
            </a:r>
          </a:p>
          <a:p>
            <a:pPr eaLnBrk="1" hangingPunct="1">
              <a:lnSpc>
                <a:spcPct val="90000"/>
              </a:lnSpc>
            </a:pPr>
            <a:r>
              <a:rPr lang="el-GR" sz="2800" dirty="0" smtClean="0"/>
              <a:t>- Ήσουν κι εσύ μαζί με τον Χριστό;</a:t>
            </a:r>
          </a:p>
          <a:p>
            <a:pPr eaLnBrk="1" hangingPunct="1">
              <a:lnSpc>
                <a:spcPct val="90000"/>
              </a:lnSpc>
            </a:pPr>
            <a:r>
              <a:rPr lang="el-GR" sz="2800" dirty="0" smtClean="0"/>
              <a:t>Ο Πέτρος είπε: </a:t>
            </a:r>
          </a:p>
          <a:p>
            <a:pPr eaLnBrk="1" hangingPunct="1">
              <a:lnSpc>
                <a:spcPct val="90000"/>
              </a:lnSpc>
            </a:pPr>
            <a:r>
              <a:rPr lang="el-GR" sz="2800" dirty="0" smtClean="0"/>
              <a:t>-Δεν ξέρω τι λες.</a:t>
            </a:r>
          </a:p>
          <a:p>
            <a:pPr eaLnBrk="1" hangingPunct="1">
              <a:lnSpc>
                <a:spcPct val="90000"/>
              </a:lnSpc>
            </a:pPr>
            <a:r>
              <a:rPr lang="el-GR" sz="2800" dirty="0" smtClean="0"/>
              <a:t>Όταν βγήκε έξω στην πόρτα, μια άλλη είπε </a:t>
            </a:r>
            <a:r>
              <a:rPr lang="el-GR" sz="2800" dirty="0" err="1" smtClean="0"/>
              <a:t>σ΄</a:t>
            </a:r>
            <a:r>
              <a:rPr lang="el-GR" sz="2800" dirty="0" smtClean="0"/>
              <a:t> όσους ήταν εκεί:</a:t>
            </a:r>
          </a:p>
          <a:p>
            <a:pPr eaLnBrk="1" hangingPunct="1">
              <a:lnSpc>
                <a:spcPct val="90000"/>
              </a:lnSpc>
            </a:pPr>
            <a:r>
              <a:rPr lang="el-GR" sz="2800" dirty="0" smtClean="0"/>
              <a:t>- Κι αυτός ήταν με το Χριστό το Ναζωραίο.</a:t>
            </a:r>
          </a:p>
          <a:p>
            <a:pPr eaLnBrk="1" hangingPunct="1">
              <a:lnSpc>
                <a:spcPct val="90000"/>
              </a:lnSpc>
            </a:pPr>
            <a:r>
              <a:rPr lang="el-GR" sz="2800" dirty="0" smtClean="0"/>
              <a:t>Και πάλι ο Πέτρος αρνήθηκε λέγοντας:</a:t>
            </a:r>
          </a:p>
          <a:p>
            <a:pPr eaLnBrk="1" hangingPunct="1">
              <a:lnSpc>
                <a:spcPct val="90000"/>
              </a:lnSpc>
            </a:pPr>
            <a:r>
              <a:rPr lang="el-GR" sz="2800" dirty="0" smtClean="0"/>
              <a:t>- Δε γνωρίζω τον άνθρωπο.</a:t>
            </a:r>
          </a:p>
        </p:txBody>
      </p:sp>
      <p:pic>
        <p:nvPicPr>
          <p:cNvPr id="86019" name="Picture 8" descr="christian"/>
          <p:cNvPicPr>
            <a:picLocks noChangeAspect="1" noChangeArrowheads="1" noCrop="1"/>
          </p:cNvPicPr>
          <p:nvPr/>
        </p:nvPicPr>
        <p:blipFill>
          <a:blip r:embed="rId2" cstate="print"/>
          <a:srcRect/>
          <a:stretch>
            <a:fillRect/>
          </a:stretch>
        </p:blipFill>
        <p:spPr bwMode="auto">
          <a:xfrm>
            <a:off x="274638" y="6643688"/>
            <a:ext cx="8742362" cy="227012"/>
          </a:xfrm>
          <a:prstGeom prst="rect">
            <a:avLst/>
          </a:prstGeom>
          <a:noFill/>
          <a:ln w="9525">
            <a:noFill/>
            <a:miter lim="800000"/>
            <a:headEnd/>
            <a:tailEnd/>
          </a:ln>
        </p:spPr>
      </p:pic>
      <p:pic>
        <p:nvPicPr>
          <p:cNvPr id="86020" name="Picture 9" descr="christian"/>
          <p:cNvPicPr>
            <a:picLocks noChangeAspect="1" noChangeArrowheads="1" noCrop="1"/>
          </p:cNvPicPr>
          <p:nvPr/>
        </p:nvPicPr>
        <p:blipFill>
          <a:blip r:embed="rId2" cstate="print"/>
          <a:srcRect/>
          <a:stretch>
            <a:fillRect/>
          </a:stretch>
        </p:blipFill>
        <p:spPr bwMode="auto">
          <a:xfrm>
            <a:off x="254000" y="0"/>
            <a:ext cx="8742363" cy="214313"/>
          </a:xfrm>
          <a:prstGeom prst="rect">
            <a:avLst/>
          </a:prstGeom>
          <a:noFill/>
          <a:ln w="9525">
            <a:noFill/>
            <a:miter lim="800000"/>
            <a:headEnd/>
            <a:tailEnd/>
          </a:ln>
        </p:spPr>
      </p:pic>
      <p:pic>
        <p:nvPicPr>
          <p:cNvPr id="86021" name="Picture 7" descr="scan0071.jpg"/>
          <p:cNvPicPr>
            <a:picLocks noChangeAspect="1"/>
          </p:cNvPicPr>
          <p:nvPr/>
        </p:nvPicPr>
        <p:blipFill>
          <a:blip r:embed="rId3" cstate="print"/>
          <a:srcRect/>
          <a:stretch>
            <a:fillRect/>
          </a:stretch>
        </p:blipFill>
        <p:spPr bwMode="auto">
          <a:xfrm>
            <a:off x="0" y="548680"/>
            <a:ext cx="3708400" cy="2794000"/>
          </a:xfrm>
          <a:prstGeom prst="rect">
            <a:avLst/>
          </a:prstGeom>
          <a:noFill/>
          <a:ln w="9525">
            <a:noFill/>
            <a:miter lim="800000"/>
            <a:headEnd/>
            <a:tailEnd/>
          </a:ln>
        </p:spPr>
      </p:pic>
      <p:pic>
        <p:nvPicPr>
          <p:cNvPr id="86022" name="Picture 8" descr="scan0072.jpg"/>
          <p:cNvPicPr>
            <a:picLocks noChangeAspect="1"/>
          </p:cNvPicPr>
          <p:nvPr/>
        </p:nvPicPr>
        <p:blipFill>
          <a:blip r:embed="rId4" cstate="print"/>
          <a:srcRect/>
          <a:stretch>
            <a:fillRect/>
          </a:stretch>
        </p:blipFill>
        <p:spPr bwMode="auto">
          <a:xfrm>
            <a:off x="0" y="3571875"/>
            <a:ext cx="3730625" cy="2757488"/>
          </a:xfrm>
          <a:prstGeom prst="rect">
            <a:avLst/>
          </a:prstGeom>
          <a:noFill/>
          <a:ln w="9525">
            <a:noFill/>
            <a:miter lim="800000"/>
            <a:headEnd/>
            <a:tailEnd/>
          </a:ln>
        </p:spPr>
      </p:pic>
      <p:sp>
        <p:nvSpPr>
          <p:cNvPr id="7" name="Rectangle 6"/>
          <p:cNvSpPr/>
          <p:nvPr/>
        </p:nvSpPr>
        <p:spPr>
          <a:xfrm>
            <a:off x="0" y="116632"/>
            <a:ext cx="3779912" cy="461665"/>
          </a:xfrm>
          <a:prstGeom prst="rect">
            <a:avLst/>
          </a:prstGeom>
          <a:noFill/>
        </p:spPr>
        <p:txBody>
          <a:bodyPr wrap="square" lIns="91440" tIns="45720" rIns="91440" bIns="45720">
            <a:spAutoFit/>
          </a:bodyPr>
          <a:lstStyle/>
          <a:p>
            <a:pPr algn="ctr"/>
            <a:r>
              <a:rPr lang="el-GR" sz="24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Η άρνηση του Πέτρου</a:t>
            </a:r>
            <a:endParaRPr lang="en-US" sz="24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4"/>
          <p:cNvSpPr>
            <a:spLocks noGrp="1" noChangeArrowheads="1"/>
          </p:cNvSpPr>
          <p:nvPr>
            <p:ph type="body" sz="half" idx="2"/>
          </p:nvPr>
        </p:nvSpPr>
        <p:spPr>
          <a:xfrm>
            <a:off x="3357563" y="1052736"/>
            <a:ext cx="5786437" cy="5805264"/>
          </a:xfrm>
        </p:spPr>
        <p:txBody>
          <a:bodyPr/>
          <a:lstStyle/>
          <a:p>
            <a:pPr eaLnBrk="1" hangingPunct="1">
              <a:lnSpc>
                <a:spcPct val="90000"/>
              </a:lnSpc>
            </a:pPr>
            <a:r>
              <a:rPr lang="el-GR" sz="3000" dirty="0" smtClean="0"/>
              <a:t>Κάποιοι που στέκονταν εκεί τον πλησίασαν και τον ρώτησαν:</a:t>
            </a:r>
          </a:p>
          <a:p>
            <a:pPr eaLnBrk="1" hangingPunct="1">
              <a:lnSpc>
                <a:spcPct val="90000"/>
              </a:lnSpc>
            </a:pPr>
            <a:r>
              <a:rPr lang="el-GR" sz="3000" dirty="0" smtClean="0"/>
              <a:t>- Πραγματικά είσαι κι εσύ από αυτούς. Η προφορά σου, ο τρόπος που μιλάς, το φανερώνει.</a:t>
            </a:r>
          </a:p>
          <a:p>
            <a:pPr eaLnBrk="1" hangingPunct="1">
              <a:lnSpc>
                <a:spcPct val="90000"/>
              </a:lnSpc>
            </a:pPr>
            <a:r>
              <a:rPr lang="el-GR" sz="3000" dirty="0" smtClean="0"/>
              <a:t>Τότε ο Πέτρος άρχισε να καταριέται τον εαυτό του και να ορκίζεται ότι δεν ήξερε τον Χριστό. Τότε ο πετεινός λάλησε. Και θυμήθηκε ο Πέτρος τα λόγια που του είπε ο Χριστός. Και αφού βγήκε έξω από το μέγαρο έκλαψε πικρά μετανιωμένος.</a:t>
            </a:r>
            <a:endParaRPr lang="en-GB" sz="3000" dirty="0" smtClean="0"/>
          </a:p>
        </p:txBody>
      </p:sp>
      <p:pic>
        <p:nvPicPr>
          <p:cNvPr id="87043" name="Picture 7" descr="kosm_kokoras">
            <a:hlinkClick r:id="rId2"/>
          </p:cNvPr>
          <p:cNvPicPr>
            <a:picLocks noGrp="1" noChangeAspect="1" noChangeArrowheads="1"/>
          </p:cNvPicPr>
          <p:nvPr>
            <p:ph type="clipArt" sz="half" idx="1"/>
          </p:nvPr>
        </p:nvPicPr>
        <p:blipFill>
          <a:blip r:embed="rId3" cstate="print"/>
          <a:srcRect/>
          <a:stretch>
            <a:fillRect/>
          </a:stretch>
        </p:blipFill>
        <p:spPr>
          <a:xfrm>
            <a:off x="755576" y="1124744"/>
            <a:ext cx="1447800" cy="1155700"/>
          </a:xfrm>
        </p:spPr>
      </p:pic>
      <p:pic>
        <p:nvPicPr>
          <p:cNvPr id="87044" name="Picture 8" descr="christian"/>
          <p:cNvPicPr>
            <a:picLocks noChangeAspect="1" noChangeArrowheads="1" noCrop="1"/>
          </p:cNvPicPr>
          <p:nvPr/>
        </p:nvPicPr>
        <p:blipFill>
          <a:blip r:embed="rId4" cstate="print"/>
          <a:srcRect/>
          <a:stretch>
            <a:fillRect/>
          </a:stretch>
        </p:blipFill>
        <p:spPr bwMode="auto">
          <a:xfrm>
            <a:off x="2699792" y="980728"/>
            <a:ext cx="3721298" cy="144016"/>
          </a:xfrm>
          <a:prstGeom prst="rect">
            <a:avLst/>
          </a:prstGeom>
          <a:noFill/>
          <a:ln w="9525">
            <a:noFill/>
            <a:miter lim="800000"/>
            <a:headEnd/>
            <a:tailEnd/>
          </a:ln>
        </p:spPr>
      </p:pic>
      <p:pic>
        <p:nvPicPr>
          <p:cNvPr id="87046" name="Picture 5" descr="scan0075.jpg"/>
          <p:cNvPicPr>
            <a:picLocks noChangeAspect="1"/>
          </p:cNvPicPr>
          <p:nvPr/>
        </p:nvPicPr>
        <p:blipFill>
          <a:blip r:embed="rId5" cstate="print"/>
          <a:srcRect/>
          <a:stretch>
            <a:fillRect/>
          </a:stretch>
        </p:blipFill>
        <p:spPr bwMode="auto">
          <a:xfrm>
            <a:off x="0" y="2636912"/>
            <a:ext cx="3571875" cy="3571875"/>
          </a:xfrm>
          <a:prstGeom prst="rect">
            <a:avLst/>
          </a:prstGeom>
          <a:noFill/>
          <a:ln w="9525">
            <a:noFill/>
            <a:miter lim="800000"/>
            <a:headEnd/>
            <a:tailEnd/>
          </a:ln>
        </p:spPr>
      </p:pic>
      <p:sp>
        <p:nvSpPr>
          <p:cNvPr id="7" name="Rectangle 6"/>
          <p:cNvSpPr/>
          <p:nvPr/>
        </p:nvSpPr>
        <p:spPr>
          <a:xfrm>
            <a:off x="251520" y="0"/>
            <a:ext cx="8729441" cy="954107"/>
          </a:xfrm>
          <a:prstGeom prst="rect">
            <a:avLst/>
          </a:prstGeom>
          <a:noFill/>
        </p:spPr>
        <p:txBody>
          <a:bodyPr wrap="none" lIns="91440" tIns="45720" rIns="91440" bIns="45720">
            <a:spAutoFit/>
          </a:bodyPr>
          <a:lstStyle/>
          <a:p>
            <a:pPr algn="ctr"/>
            <a:r>
              <a:rPr lang="el-GR" sz="28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Ο Πέτρος αρνείται τον Χριστό τρεις φορές. </a:t>
            </a:r>
          </a:p>
          <a:p>
            <a:pPr algn="ctr"/>
            <a:r>
              <a:rPr lang="el-GR" sz="28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Θυμάται τα λόγια του Χριστού και μετανιώνει</a:t>
            </a:r>
            <a:endParaRPr lang="en-US" sz="28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
        <p:nvSpPr>
          <p:cNvPr id="8" name="TextBox 7"/>
          <p:cNvSpPr txBox="1"/>
          <p:nvPr/>
        </p:nvSpPr>
        <p:spPr>
          <a:xfrm>
            <a:off x="251520" y="6237312"/>
            <a:ext cx="3168352" cy="369332"/>
          </a:xfrm>
          <a:prstGeom prst="rect">
            <a:avLst/>
          </a:prstGeom>
          <a:noFill/>
        </p:spPr>
        <p:txBody>
          <a:bodyPr wrap="square" rtlCol="0">
            <a:spAutoFit/>
          </a:bodyPr>
          <a:lstStyle/>
          <a:p>
            <a:r>
              <a:rPr lang="el-GR" dirty="0" smtClean="0"/>
              <a:t>Ο Πέτρος μετανιώνει</a:t>
            </a:r>
            <a:endParaRPr lang="en-GB"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4"/>
          <p:cNvSpPr>
            <a:spLocks noGrp="1" noChangeArrowheads="1"/>
          </p:cNvSpPr>
          <p:nvPr>
            <p:ph type="body" sz="half" idx="2"/>
          </p:nvPr>
        </p:nvSpPr>
        <p:spPr>
          <a:xfrm>
            <a:off x="3886200" y="764704"/>
            <a:ext cx="5257800" cy="6093296"/>
          </a:xfrm>
        </p:spPr>
        <p:txBody>
          <a:bodyPr/>
          <a:lstStyle/>
          <a:p>
            <a:pPr eaLnBrk="1" hangingPunct="1"/>
            <a:r>
              <a:rPr lang="el-GR" sz="2800" b="1" dirty="0" smtClean="0"/>
              <a:t>Το πρωί πήραν τον Χριστό δεμένο στον Πιλάτο που ήταν ο Ρωμαίος διοικητής της περιοχής και είχε την εξουσία να δικάζει. Εκεί άρχισαν να τον κατηγορούν λέγοντας πως ο Χριστός παρακινούσε το πλήθος σε επανάσταση και ότι εμπόδιζε την πληρωμή των φόρων στον Καίσαρα, αλλά το σπουδαιότερο </a:t>
            </a:r>
            <a:r>
              <a:rPr lang="el-GR" sz="2800" b="1" dirty="0" err="1" smtClean="0"/>
              <a:t>γι΄</a:t>
            </a:r>
            <a:r>
              <a:rPr lang="el-GR" sz="2800" b="1" dirty="0" smtClean="0"/>
              <a:t> αυτούς ήταν πως αποκαλούσε τον εαυτό του βασιλιά των Ιουδαίων.</a:t>
            </a:r>
          </a:p>
        </p:txBody>
      </p:sp>
      <p:pic>
        <p:nvPicPr>
          <p:cNvPr id="88067" name="Picture 9" descr="Picture7 [640x480]"/>
          <p:cNvPicPr>
            <a:picLocks noGrp="1" noChangeAspect="1" noChangeArrowheads="1"/>
          </p:cNvPicPr>
          <p:nvPr>
            <p:ph type="clipArt" sz="half" idx="1"/>
          </p:nvPr>
        </p:nvPicPr>
        <p:blipFill>
          <a:blip r:embed="rId2" cstate="print"/>
          <a:srcRect/>
          <a:stretch>
            <a:fillRect/>
          </a:stretch>
        </p:blipFill>
        <p:spPr>
          <a:xfrm>
            <a:off x="0" y="908720"/>
            <a:ext cx="4227513" cy="5638800"/>
          </a:xfrm>
          <a:noFill/>
        </p:spPr>
      </p:pic>
      <p:pic>
        <p:nvPicPr>
          <p:cNvPr id="88068" name="Picture 10" descr="christian"/>
          <p:cNvPicPr>
            <a:picLocks noChangeAspect="1" noChangeArrowheads="1" noCrop="1"/>
          </p:cNvPicPr>
          <p:nvPr/>
        </p:nvPicPr>
        <p:blipFill>
          <a:blip r:embed="rId3" cstate="print"/>
          <a:srcRect/>
          <a:stretch>
            <a:fillRect/>
          </a:stretch>
        </p:blipFill>
        <p:spPr bwMode="auto">
          <a:xfrm>
            <a:off x="274638" y="6581775"/>
            <a:ext cx="8742362" cy="288925"/>
          </a:xfrm>
          <a:prstGeom prst="rect">
            <a:avLst/>
          </a:prstGeom>
          <a:noFill/>
          <a:ln w="9525">
            <a:noFill/>
            <a:miter lim="800000"/>
            <a:headEnd/>
            <a:tailEnd/>
          </a:ln>
        </p:spPr>
      </p:pic>
      <p:pic>
        <p:nvPicPr>
          <p:cNvPr id="88069" name="Picture 11" descr="christian"/>
          <p:cNvPicPr>
            <a:picLocks noChangeAspect="1" noChangeArrowheads="1" noCrop="1"/>
          </p:cNvPicPr>
          <p:nvPr/>
        </p:nvPicPr>
        <p:blipFill>
          <a:blip r:embed="rId3" cstate="print"/>
          <a:srcRect/>
          <a:stretch>
            <a:fillRect/>
          </a:stretch>
        </p:blipFill>
        <p:spPr bwMode="auto">
          <a:xfrm>
            <a:off x="2987824" y="620688"/>
            <a:ext cx="4496371" cy="116632"/>
          </a:xfrm>
          <a:prstGeom prst="rect">
            <a:avLst/>
          </a:prstGeom>
          <a:noFill/>
          <a:ln w="9525">
            <a:noFill/>
            <a:miter lim="800000"/>
            <a:headEnd/>
            <a:tailEnd/>
          </a:ln>
        </p:spPr>
      </p:pic>
      <p:sp>
        <p:nvSpPr>
          <p:cNvPr id="6" name="Rectangle 5"/>
          <p:cNvSpPr/>
          <p:nvPr/>
        </p:nvSpPr>
        <p:spPr>
          <a:xfrm>
            <a:off x="1043608" y="0"/>
            <a:ext cx="7024872" cy="584775"/>
          </a:xfrm>
          <a:prstGeom prst="rect">
            <a:avLst/>
          </a:prstGeom>
          <a:noFill/>
        </p:spPr>
        <p:txBody>
          <a:bodyPr wrap="none" lIns="91440" tIns="45720" rIns="91440" bIns="45720">
            <a:spAutoFit/>
          </a:bodyPr>
          <a:lstStyle/>
          <a:p>
            <a:pPr algn="ctr"/>
            <a:r>
              <a:rPr lang="el-GR" sz="32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Ο Χριστός οδηγείται στον Πιλάτο</a:t>
            </a:r>
            <a:endParaRPr lang="en-US" sz="32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4"/>
          <p:cNvSpPr>
            <a:spLocks noGrp="1" noChangeArrowheads="1"/>
          </p:cNvSpPr>
          <p:nvPr>
            <p:ph type="body" sz="half" idx="2"/>
          </p:nvPr>
        </p:nvSpPr>
        <p:spPr>
          <a:xfrm>
            <a:off x="3886200" y="304800"/>
            <a:ext cx="5257800" cy="6553200"/>
          </a:xfrm>
        </p:spPr>
        <p:txBody>
          <a:bodyPr/>
          <a:lstStyle/>
          <a:p>
            <a:pPr eaLnBrk="1" hangingPunct="1"/>
            <a:r>
              <a:rPr lang="el-GR" sz="2800" b="1" smtClean="0"/>
              <a:t>Ο Πιλάτος τον ρώτησε:</a:t>
            </a:r>
          </a:p>
          <a:p>
            <a:pPr eaLnBrk="1" hangingPunct="1"/>
            <a:r>
              <a:rPr lang="el-GR" sz="2800" b="1" smtClean="0"/>
              <a:t>Εσύ είσαι ο βασιλιάς των Ιουδαίων;</a:t>
            </a:r>
          </a:p>
          <a:p>
            <a:pPr eaLnBrk="1" hangingPunct="1"/>
            <a:r>
              <a:rPr lang="el-GR" sz="2800" b="1" smtClean="0"/>
              <a:t>Τότε ο Χριστός αποκρίθηκε: Η δική μου βασιλεία δεν προέρχεται από αυτόν τον κόσμο.</a:t>
            </a:r>
          </a:p>
          <a:p>
            <a:pPr eaLnBrk="1" hangingPunct="1"/>
            <a:r>
              <a:rPr lang="el-GR" sz="2800" b="1" smtClean="0"/>
              <a:t>Ο Πιλάτος ανέκρινε το Χριστό και δεν έβρισκε τίποτε εναντίον του. Τους είπε λοιπόν, ότι σκέφτηκε να του επιβάλει ως ποινή το μαστίγωμα και μετά να τον αφήσει ελεύθερο.</a:t>
            </a:r>
          </a:p>
        </p:txBody>
      </p:sp>
      <p:pic>
        <p:nvPicPr>
          <p:cNvPr id="89091" name="Picture 10" descr="christian"/>
          <p:cNvPicPr>
            <a:picLocks noChangeAspect="1" noChangeArrowheads="1" noCrop="1"/>
          </p:cNvPicPr>
          <p:nvPr/>
        </p:nvPicPr>
        <p:blipFill>
          <a:blip r:embed="rId2" cstate="print"/>
          <a:srcRect/>
          <a:stretch>
            <a:fillRect/>
          </a:stretch>
        </p:blipFill>
        <p:spPr bwMode="auto">
          <a:xfrm>
            <a:off x="274638" y="6581775"/>
            <a:ext cx="8742362" cy="288925"/>
          </a:xfrm>
          <a:prstGeom prst="rect">
            <a:avLst/>
          </a:prstGeom>
          <a:noFill/>
          <a:ln w="9525">
            <a:noFill/>
            <a:miter lim="800000"/>
            <a:headEnd/>
            <a:tailEnd/>
          </a:ln>
        </p:spPr>
      </p:pic>
      <p:pic>
        <p:nvPicPr>
          <p:cNvPr id="89092" name="Picture 11" descr="christian"/>
          <p:cNvPicPr>
            <a:picLocks noChangeAspect="1" noChangeArrowheads="1" noCrop="1"/>
          </p:cNvPicPr>
          <p:nvPr/>
        </p:nvPicPr>
        <p:blipFill>
          <a:blip r:embed="rId2" cstate="print"/>
          <a:srcRect/>
          <a:stretch>
            <a:fillRect/>
          </a:stretch>
        </p:blipFill>
        <p:spPr bwMode="auto">
          <a:xfrm>
            <a:off x="254000" y="0"/>
            <a:ext cx="8742363" cy="288925"/>
          </a:xfrm>
          <a:prstGeom prst="rect">
            <a:avLst/>
          </a:prstGeom>
          <a:noFill/>
          <a:ln w="9525">
            <a:noFill/>
            <a:miter lim="800000"/>
            <a:headEnd/>
            <a:tailEnd/>
          </a:ln>
        </p:spPr>
      </p:pic>
      <p:pic>
        <p:nvPicPr>
          <p:cNvPr id="89093" name="Picture 15" descr="scan0080.jpg"/>
          <p:cNvPicPr>
            <a:picLocks noChangeAspect="1"/>
          </p:cNvPicPr>
          <p:nvPr/>
        </p:nvPicPr>
        <p:blipFill>
          <a:blip r:embed="rId3" cstate="print"/>
          <a:srcRect/>
          <a:stretch>
            <a:fillRect/>
          </a:stretch>
        </p:blipFill>
        <p:spPr bwMode="auto">
          <a:xfrm>
            <a:off x="214313" y="928688"/>
            <a:ext cx="3708400" cy="4286250"/>
          </a:xfrm>
          <a:prstGeom prst="rect">
            <a:avLst/>
          </a:prstGeom>
          <a:noFill/>
          <a:ln w="9525">
            <a:noFill/>
            <a:miter lim="800000"/>
            <a:headEnd/>
            <a:tailEnd/>
          </a:ln>
        </p:spPr>
      </p:pic>
      <p:sp>
        <p:nvSpPr>
          <p:cNvPr id="6" name="Rectangle 5"/>
          <p:cNvSpPr/>
          <p:nvPr/>
        </p:nvSpPr>
        <p:spPr>
          <a:xfrm>
            <a:off x="395536" y="332656"/>
            <a:ext cx="3168352" cy="523220"/>
          </a:xfrm>
          <a:prstGeom prst="rect">
            <a:avLst/>
          </a:prstGeom>
          <a:noFill/>
        </p:spPr>
        <p:txBody>
          <a:bodyPr wrap="square" lIns="91440" tIns="45720" rIns="91440" bIns="45720">
            <a:spAutoFit/>
          </a:bodyPr>
          <a:lstStyle/>
          <a:p>
            <a:pPr algn="ctr"/>
            <a:r>
              <a:rPr lang="el-GR" sz="28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Στον Πιλάτο</a:t>
            </a:r>
            <a:endParaRPr lang="en-US" sz="28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4"/>
          <p:cNvSpPr>
            <a:spLocks noGrp="1" noChangeArrowheads="1"/>
          </p:cNvSpPr>
          <p:nvPr>
            <p:ph type="body" sz="half" idx="2"/>
          </p:nvPr>
        </p:nvSpPr>
        <p:spPr>
          <a:xfrm>
            <a:off x="3886200" y="304800"/>
            <a:ext cx="5257800" cy="6553200"/>
          </a:xfrm>
        </p:spPr>
        <p:txBody>
          <a:bodyPr/>
          <a:lstStyle/>
          <a:p>
            <a:pPr eaLnBrk="1" hangingPunct="1"/>
            <a:r>
              <a:rPr lang="el-GR" sz="2800" b="1" smtClean="0"/>
              <a:t>Εκείνο τον καιρό, βρισκόταν στη φυλακή ένας φοβερός ληστής, ο Βαρραβάς. Αυτός προκάλεσε πολλά κακά στον κόσμο και ήταν φόβος και τρόμος για τους γύρω του.</a:t>
            </a:r>
          </a:p>
          <a:p>
            <a:pPr eaLnBrk="1" hangingPunct="1"/>
            <a:r>
              <a:rPr lang="el-GR" sz="2800" b="1" smtClean="0"/>
              <a:t>Σύμφωνα με τα έθιμα της εποχής, λίγο πριν τη γιορτή του Πάσχα, θα μπορούσε να ελευθερώσει κάποιο φυλακισμένο.</a:t>
            </a:r>
          </a:p>
          <a:p>
            <a:pPr eaLnBrk="1" hangingPunct="1"/>
            <a:r>
              <a:rPr lang="el-GR" sz="2800" b="1" smtClean="0"/>
              <a:t>Ο Πιλάτος προσπαθούσε να αποφύγει να εκτελέσει αυτό που ήθελε ο όχλος.</a:t>
            </a:r>
          </a:p>
        </p:txBody>
      </p:sp>
      <p:pic>
        <p:nvPicPr>
          <p:cNvPr id="90115" name="Picture 10" descr="christian"/>
          <p:cNvPicPr>
            <a:picLocks noChangeAspect="1" noChangeArrowheads="1" noCrop="1"/>
          </p:cNvPicPr>
          <p:nvPr/>
        </p:nvPicPr>
        <p:blipFill>
          <a:blip r:embed="rId2" cstate="print"/>
          <a:srcRect/>
          <a:stretch>
            <a:fillRect/>
          </a:stretch>
        </p:blipFill>
        <p:spPr bwMode="auto">
          <a:xfrm>
            <a:off x="274638" y="6581775"/>
            <a:ext cx="8742362" cy="288925"/>
          </a:xfrm>
          <a:prstGeom prst="rect">
            <a:avLst/>
          </a:prstGeom>
          <a:noFill/>
          <a:ln w="9525">
            <a:noFill/>
            <a:miter lim="800000"/>
            <a:headEnd/>
            <a:tailEnd/>
          </a:ln>
        </p:spPr>
      </p:pic>
      <p:pic>
        <p:nvPicPr>
          <p:cNvPr id="90116" name="Picture 11" descr="christian"/>
          <p:cNvPicPr>
            <a:picLocks noChangeAspect="1" noChangeArrowheads="1" noCrop="1"/>
          </p:cNvPicPr>
          <p:nvPr/>
        </p:nvPicPr>
        <p:blipFill>
          <a:blip r:embed="rId2" cstate="print"/>
          <a:srcRect/>
          <a:stretch>
            <a:fillRect/>
          </a:stretch>
        </p:blipFill>
        <p:spPr bwMode="auto">
          <a:xfrm>
            <a:off x="254000" y="0"/>
            <a:ext cx="8742363" cy="288925"/>
          </a:xfrm>
          <a:prstGeom prst="rect">
            <a:avLst/>
          </a:prstGeom>
          <a:noFill/>
          <a:ln w="9525">
            <a:noFill/>
            <a:miter lim="800000"/>
            <a:headEnd/>
            <a:tailEnd/>
          </a:ln>
        </p:spPr>
      </p:pic>
      <p:pic>
        <p:nvPicPr>
          <p:cNvPr id="90117" name="Picture 10" descr="scan0079.jpg"/>
          <p:cNvPicPr>
            <a:picLocks noChangeAspect="1"/>
          </p:cNvPicPr>
          <p:nvPr/>
        </p:nvPicPr>
        <p:blipFill>
          <a:blip r:embed="rId3" cstate="print"/>
          <a:srcRect/>
          <a:stretch>
            <a:fillRect/>
          </a:stretch>
        </p:blipFill>
        <p:spPr bwMode="auto">
          <a:xfrm>
            <a:off x="0" y="2132856"/>
            <a:ext cx="4143375" cy="4429125"/>
          </a:xfrm>
          <a:prstGeom prst="rect">
            <a:avLst/>
          </a:prstGeom>
          <a:noFill/>
          <a:ln w="9525">
            <a:noFill/>
            <a:miter lim="800000"/>
            <a:headEnd/>
            <a:tailEnd/>
          </a:ln>
        </p:spPr>
      </p:pic>
      <p:sp>
        <p:nvSpPr>
          <p:cNvPr id="6" name="Rectangle 5"/>
          <p:cNvSpPr/>
          <p:nvPr/>
        </p:nvSpPr>
        <p:spPr>
          <a:xfrm>
            <a:off x="251520" y="332656"/>
            <a:ext cx="3168352" cy="1815882"/>
          </a:xfrm>
          <a:prstGeom prst="rect">
            <a:avLst/>
          </a:prstGeom>
          <a:noFill/>
        </p:spPr>
        <p:txBody>
          <a:bodyPr wrap="square" lIns="91440" tIns="45720" rIns="91440" bIns="45720">
            <a:spAutoFit/>
          </a:bodyPr>
          <a:lstStyle/>
          <a:p>
            <a:pPr algn="ctr"/>
            <a:r>
              <a:rPr lang="el-GR" sz="28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Ο Πιλάτος δεν βρίσκει κάτι εναντίον του Χριστού</a:t>
            </a:r>
            <a:endParaRPr lang="en-US" sz="28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762000" y="381000"/>
            <a:ext cx="7772400" cy="685800"/>
          </a:xfrm>
        </p:spPr>
        <p:txBody>
          <a:bodyPr>
            <a:normAutofit fontScale="90000"/>
          </a:bodyPr>
          <a:lstStyle/>
          <a:p>
            <a:pPr eaLnBrk="1" hangingPunct="1"/>
            <a:r>
              <a:rPr lang="el-GR" smtClean="0"/>
              <a:t>ΜΕΓΑΛΗ ΠΕΜΠΤΗ</a:t>
            </a:r>
            <a:endParaRPr lang="en-GB" smtClean="0"/>
          </a:p>
        </p:txBody>
      </p:sp>
      <p:sp>
        <p:nvSpPr>
          <p:cNvPr id="58371" name="Rectangle 4"/>
          <p:cNvSpPr>
            <a:spLocks noGrp="1" noChangeArrowheads="1"/>
          </p:cNvSpPr>
          <p:nvPr>
            <p:ph type="body" sz="half" idx="2"/>
          </p:nvPr>
        </p:nvSpPr>
        <p:spPr>
          <a:xfrm>
            <a:off x="5105400" y="2133600"/>
            <a:ext cx="3048000" cy="4724400"/>
          </a:xfrm>
        </p:spPr>
        <p:txBody>
          <a:bodyPr/>
          <a:lstStyle/>
          <a:p>
            <a:pPr eaLnBrk="1" hangingPunct="1"/>
            <a:r>
              <a:rPr lang="el-GR" sz="2800" smtClean="0"/>
              <a:t>Ο Χριστός και οι μαθητές του είναι μαζεμένοι για το τελευταίο, το Μυστικό Δείπνο. </a:t>
            </a:r>
            <a:endParaRPr lang="en-GB" smtClean="0"/>
          </a:p>
        </p:txBody>
      </p:sp>
      <p:pic>
        <p:nvPicPr>
          <p:cNvPr id="58372" name="Picture 5" descr="Picture15 [640x480]"/>
          <p:cNvPicPr>
            <a:picLocks noGrp="1" noChangeAspect="1" noChangeArrowheads="1"/>
          </p:cNvPicPr>
          <p:nvPr>
            <p:ph type="clipArt" sz="half" idx="1"/>
          </p:nvPr>
        </p:nvPicPr>
        <p:blipFill>
          <a:blip r:embed="rId2" cstate="print"/>
          <a:srcRect/>
          <a:stretch>
            <a:fillRect/>
          </a:stretch>
        </p:blipFill>
        <p:spPr>
          <a:xfrm>
            <a:off x="274638" y="1117600"/>
            <a:ext cx="4494212" cy="5638800"/>
          </a:xfrm>
          <a:noFill/>
        </p:spPr>
      </p:pic>
      <p:pic>
        <p:nvPicPr>
          <p:cNvPr id="58373" name="Picture 6" descr="movingpaintbrush"/>
          <p:cNvPicPr>
            <a:picLocks noChangeAspect="1" noChangeArrowheads="1" noCrop="1"/>
          </p:cNvPicPr>
          <p:nvPr/>
        </p:nvPicPr>
        <p:blipFill>
          <a:blip r:embed="rId3" cstate="print"/>
          <a:srcRect/>
          <a:stretch>
            <a:fillRect/>
          </a:stretch>
        </p:blipFill>
        <p:spPr bwMode="auto">
          <a:xfrm>
            <a:off x="1600200" y="203200"/>
            <a:ext cx="5911850" cy="993775"/>
          </a:xfrm>
          <a:prstGeom prst="rect">
            <a:avLst/>
          </a:prstGeom>
          <a:noFill/>
          <a:ln w="9525">
            <a:noFill/>
            <a:miter lim="800000"/>
            <a:headEnd/>
            <a:tailEnd/>
          </a:ln>
        </p:spPr>
      </p:pic>
      <p:pic>
        <p:nvPicPr>
          <p:cNvPr id="58374" name="Picture 7" descr="colorful rombs"/>
          <p:cNvPicPr>
            <a:picLocks noChangeAspect="1" noChangeArrowheads="1" noCrop="1"/>
          </p:cNvPicPr>
          <p:nvPr/>
        </p:nvPicPr>
        <p:blipFill>
          <a:blip r:embed="rId4" cstate="print"/>
          <a:srcRect/>
          <a:stretch>
            <a:fillRect/>
          </a:stretch>
        </p:blipFill>
        <p:spPr bwMode="auto">
          <a:xfrm>
            <a:off x="50800" y="0"/>
            <a:ext cx="8932863" cy="307975"/>
          </a:xfrm>
          <a:prstGeom prst="rect">
            <a:avLst/>
          </a:prstGeom>
          <a:noFill/>
          <a:ln w="9525">
            <a:noFill/>
            <a:miter lim="800000"/>
            <a:headEnd/>
            <a:tailEnd/>
          </a:ln>
        </p:spPr>
      </p:pic>
      <p:pic>
        <p:nvPicPr>
          <p:cNvPr id="58375" name="Picture 8" descr="colorful rombs"/>
          <p:cNvPicPr>
            <a:picLocks noChangeAspect="1" noChangeArrowheads="1" noCrop="1"/>
          </p:cNvPicPr>
          <p:nvPr/>
        </p:nvPicPr>
        <p:blipFill>
          <a:blip r:embed="rId4" cstate="print"/>
          <a:srcRect/>
          <a:stretch>
            <a:fillRect/>
          </a:stretch>
        </p:blipFill>
        <p:spPr bwMode="auto">
          <a:xfrm>
            <a:off x="76200" y="6550025"/>
            <a:ext cx="8932863" cy="307975"/>
          </a:xfrm>
          <a:prstGeom prst="rect">
            <a:avLst/>
          </a:prstGeom>
          <a:noFill/>
          <a:ln w="9525">
            <a:noFill/>
            <a:miter lim="800000"/>
            <a:headEnd/>
            <a:tailEnd/>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body" sz="half" idx="2"/>
          </p:nvPr>
        </p:nvSpPr>
        <p:spPr>
          <a:xfrm>
            <a:off x="3886200" y="836712"/>
            <a:ext cx="5257800" cy="6553200"/>
          </a:xfrm>
        </p:spPr>
        <p:txBody>
          <a:bodyPr/>
          <a:lstStyle/>
          <a:p>
            <a:pPr eaLnBrk="1" hangingPunct="1"/>
            <a:r>
              <a:rPr lang="el-GR" sz="2800" b="1" dirty="0" smtClean="0"/>
              <a:t>Η γυναίκα του Πιλάτου, η </a:t>
            </a:r>
            <a:r>
              <a:rPr lang="el-GR" sz="2800" b="1" dirty="0" err="1" smtClean="0"/>
              <a:t>Κλαυδία</a:t>
            </a:r>
            <a:r>
              <a:rPr lang="el-GR" sz="2800" b="1" dirty="0" smtClean="0"/>
              <a:t> </a:t>
            </a:r>
            <a:r>
              <a:rPr lang="el-GR" sz="2800" b="1" dirty="0" err="1" smtClean="0"/>
              <a:t>Πρόκλη</a:t>
            </a:r>
            <a:r>
              <a:rPr lang="el-GR" sz="2800" b="1" dirty="0" smtClean="0"/>
              <a:t>, η οποία τον έβλεπε αναστατωμένο, τον πλησίασε και του είπε:</a:t>
            </a:r>
          </a:p>
          <a:p>
            <a:pPr eaLnBrk="1" hangingPunct="1"/>
            <a:r>
              <a:rPr lang="el-GR" sz="2800" b="1" dirty="0" smtClean="0"/>
              <a:t>Μην αναμειχθείς στην καταδίκη αυτού του ανθρώπου. Πολλά είδα απόψε στο όνειρό μου </a:t>
            </a:r>
            <a:r>
              <a:rPr lang="el-GR" sz="2800" b="1" dirty="0" err="1" smtClean="0"/>
              <a:t>γι΄</a:t>
            </a:r>
            <a:r>
              <a:rPr lang="el-GR" sz="2800" b="1" dirty="0" smtClean="0"/>
              <a:t> Αυτόν. Η </a:t>
            </a:r>
            <a:r>
              <a:rPr lang="el-GR" sz="2800" b="1" dirty="0" err="1" smtClean="0"/>
              <a:t>Κλαυδία</a:t>
            </a:r>
            <a:r>
              <a:rPr lang="el-GR" sz="2800" b="1" dirty="0" smtClean="0"/>
              <a:t> είχε ακούσει τη διδασκαλία του Χριστού και δεν ήθελε να καταδικαστεί. </a:t>
            </a:r>
          </a:p>
          <a:p>
            <a:pPr eaLnBrk="1" hangingPunct="1"/>
            <a:r>
              <a:rPr lang="el-GR" sz="2800" b="1" dirty="0" smtClean="0"/>
              <a:t>Ο Πιλάτος βρισκόταν σε δίλημμα.</a:t>
            </a:r>
          </a:p>
        </p:txBody>
      </p:sp>
      <p:pic>
        <p:nvPicPr>
          <p:cNvPr id="91140" name="Picture 11" descr="christian"/>
          <p:cNvPicPr>
            <a:picLocks noChangeAspect="1" noChangeArrowheads="1" noCrop="1"/>
          </p:cNvPicPr>
          <p:nvPr/>
        </p:nvPicPr>
        <p:blipFill>
          <a:blip r:embed="rId2" cstate="print"/>
          <a:srcRect/>
          <a:stretch>
            <a:fillRect/>
          </a:stretch>
        </p:blipFill>
        <p:spPr bwMode="auto">
          <a:xfrm>
            <a:off x="2483768" y="548680"/>
            <a:ext cx="4390008" cy="172293"/>
          </a:xfrm>
          <a:prstGeom prst="rect">
            <a:avLst/>
          </a:prstGeom>
          <a:noFill/>
          <a:ln w="9525">
            <a:noFill/>
            <a:miter lim="800000"/>
            <a:headEnd/>
            <a:tailEnd/>
          </a:ln>
        </p:spPr>
      </p:pic>
      <p:pic>
        <p:nvPicPr>
          <p:cNvPr id="91141" name="Picture 12" descr="scan0081.jpg"/>
          <p:cNvPicPr>
            <a:picLocks noChangeAspect="1"/>
          </p:cNvPicPr>
          <p:nvPr/>
        </p:nvPicPr>
        <p:blipFill>
          <a:blip r:embed="rId3" cstate="print"/>
          <a:srcRect/>
          <a:stretch>
            <a:fillRect/>
          </a:stretch>
        </p:blipFill>
        <p:spPr bwMode="auto">
          <a:xfrm>
            <a:off x="142875" y="1285875"/>
            <a:ext cx="3752850" cy="4500563"/>
          </a:xfrm>
          <a:prstGeom prst="rect">
            <a:avLst/>
          </a:prstGeom>
          <a:noFill/>
          <a:ln w="9525">
            <a:noFill/>
            <a:miter lim="800000"/>
            <a:headEnd/>
            <a:tailEnd/>
          </a:ln>
        </p:spPr>
      </p:pic>
      <p:sp>
        <p:nvSpPr>
          <p:cNvPr id="6" name="Rectangle 5"/>
          <p:cNvSpPr/>
          <p:nvPr/>
        </p:nvSpPr>
        <p:spPr>
          <a:xfrm>
            <a:off x="0" y="0"/>
            <a:ext cx="9228231" cy="523220"/>
          </a:xfrm>
          <a:prstGeom prst="rect">
            <a:avLst/>
          </a:prstGeom>
          <a:noFill/>
        </p:spPr>
        <p:txBody>
          <a:bodyPr wrap="none" lIns="91440" tIns="45720" rIns="91440" bIns="45720">
            <a:spAutoFit/>
          </a:bodyPr>
          <a:lstStyle/>
          <a:p>
            <a:pPr algn="ctr"/>
            <a:r>
              <a:rPr lang="el-GR" sz="28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Το όνειρο και ο φόβος της γυναίκας του Πιλάτου</a:t>
            </a:r>
            <a:endParaRPr lang="en-US" sz="28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8850" name="Rectangle 2"/>
          <p:cNvSpPr>
            <a:spLocks noGrp="1" noChangeArrowheads="1"/>
          </p:cNvSpPr>
          <p:nvPr>
            <p:ph type="body" idx="1"/>
          </p:nvPr>
        </p:nvSpPr>
        <p:spPr>
          <a:xfrm>
            <a:off x="3857625" y="620687"/>
            <a:ext cx="5286375" cy="5842025"/>
          </a:xfrm>
        </p:spPr>
        <p:txBody>
          <a:bodyPr>
            <a:normAutofit lnSpcReduction="10000"/>
          </a:bodyPr>
          <a:lstStyle/>
          <a:p>
            <a:pPr eaLnBrk="1" hangingPunct="1">
              <a:lnSpc>
                <a:spcPct val="90000"/>
              </a:lnSpc>
            </a:pPr>
            <a:r>
              <a:rPr lang="el-GR" sz="2800" dirty="0" smtClean="0"/>
              <a:t>Σκέφτηκε πως ίσως θα τους έπειθε να αλλάξουν γνώμη για το Χριστό, λέγοντας τους πως σύμφωνα με το έθιμο τους, θα μπορούσε εκείνη την εποχή να ελευθερώσει ένα φυλακισμένο. Πρότεινε να ελευθερώσει Χριστό ή το </a:t>
            </a:r>
            <a:r>
              <a:rPr lang="el-GR" sz="2800" dirty="0" err="1" smtClean="0"/>
              <a:t>Βαρραβά</a:t>
            </a:r>
            <a:r>
              <a:rPr lang="el-GR" sz="2800" dirty="0" smtClean="0"/>
              <a:t>. </a:t>
            </a:r>
          </a:p>
          <a:p>
            <a:pPr eaLnBrk="1" hangingPunct="1">
              <a:lnSpc>
                <a:spcPct val="90000"/>
              </a:lnSpc>
            </a:pPr>
            <a:r>
              <a:rPr lang="el-GR" sz="2800" dirty="0" smtClean="0"/>
              <a:t>Μίλησε λοιπόν πάλι σε όσους είχαν συγκεντρωθεί στο πραιτόριο.</a:t>
            </a:r>
          </a:p>
          <a:p>
            <a:pPr eaLnBrk="1" hangingPunct="1">
              <a:lnSpc>
                <a:spcPct val="90000"/>
              </a:lnSpc>
            </a:pPr>
            <a:r>
              <a:rPr lang="el-GR" sz="2800" dirty="0" smtClean="0"/>
              <a:t>Ποιον από τους δύο θέλετε να αφήσω ελεύθερο;</a:t>
            </a:r>
          </a:p>
          <a:p>
            <a:pPr eaLnBrk="1" hangingPunct="1">
              <a:lnSpc>
                <a:spcPct val="90000"/>
              </a:lnSpc>
            </a:pPr>
            <a:r>
              <a:rPr lang="el-GR" sz="2800" dirty="0" smtClean="0"/>
              <a:t> Εκείνοι φώναξαν πως προτιμούσαν να ελευθερώσει τον </a:t>
            </a:r>
            <a:r>
              <a:rPr lang="el-GR" sz="2800" dirty="0" err="1" smtClean="0"/>
              <a:t>Βαρραβά</a:t>
            </a:r>
            <a:r>
              <a:rPr lang="el-GR" sz="2800" dirty="0" smtClean="0"/>
              <a:t>. </a:t>
            </a:r>
          </a:p>
        </p:txBody>
      </p:sp>
      <p:pic>
        <p:nvPicPr>
          <p:cNvPr id="92163" name="Picture 5" descr="Pilatus"/>
          <p:cNvPicPr>
            <a:picLocks noChangeAspect="1" noChangeArrowheads="1"/>
          </p:cNvPicPr>
          <p:nvPr/>
        </p:nvPicPr>
        <p:blipFill>
          <a:blip r:embed="rId2" cstate="print"/>
          <a:srcRect/>
          <a:stretch>
            <a:fillRect/>
          </a:stretch>
        </p:blipFill>
        <p:spPr bwMode="auto">
          <a:xfrm>
            <a:off x="142875" y="3286125"/>
            <a:ext cx="4000500" cy="3255963"/>
          </a:xfrm>
          <a:prstGeom prst="rect">
            <a:avLst/>
          </a:prstGeom>
          <a:noFill/>
          <a:ln w="9525">
            <a:noFill/>
            <a:miter lim="800000"/>
            <a:headEnd/>
            <a:tailEnd/>
          </a:ln>
        </p:spPr>
      </p:pic>
      <p:pic>
        <p:nvPicPr>
          <p:cNvPr id="92164" name="Picture 6" descr="christian"/>
          <p:cNvPicPr>
            <a:picLocks noChangeAspect="1" noChangeArrowheads="1" noCrop="1"/>
          </p:cNvPicPr>
          <p:nvPr/>
        </p:nvPicPr>
        <p:blipFill>
          <a:blip r:embed="rId3" cstate="print"/>
          <a:srcRect/>
          <a:stretch>
            <a:fillRect/>
          </a:stretch>
        </p:blipFill>
        <p:spPr bwMode="auto">
          <a:xfrm>
            <a:off x="274638" y="6581775"/>
            <a:ext cx="8742362" cy="288925"/>
          </a:xfrm>
          <a:prstGeom prst="rect">
            <a:avLst/>
          </a:prstGeom>
          <a:noFill/>
          <a:ln w="9525">
            <a:noFill/>
            <a:miter lim="800000"/>
            <a:headEnd/>
            <a:tailEnd/>
          </a:ln>
        </p:spPr>
      </p:pic>
      <p:pic>
        <p:nvPicPr>
          <p:cNvPr id="92166" name="Picture 7" descr="scan0077.jpg"/>
          <p:cNvPicPr>
            <a:picLocks noChangeAspect="1"/>
          </p:cNvPicPr>
          <p:nvPr/>
        </p:nvPicPr>
        <p:blipFill>
          <a:blip r:embed="rId4" cstate="print"/>
          <a:srcRect/>
          <a:stretch>
            <a:fillRect/>
          </a:stretch>
        </p:blipFill>
        <p:spPr bwMode="auto">
          <a:xfrm>
            <a:off x="285750" y="476672"/>
            <a:ext cx="3786188" cy="2718966"/>
          </a:xfrm>
          <a:prstGeom prst="rect">
            <a:avLst/>
          </a:prstGeom>
          <a:noFill/>
          <a:ln w="9525">
            <a:noFill/>
            <a:miter lim="800000"/>
            <a:headEnd/>
            <a:tailEnd/>
          </a:ln>
        </p:spPr>
      </p:pic>
      <p:sp>
        <p:nvSpPr>
          <p:cNvPr id="7" name="Rectangle 6"/>
          <p:cNvSpPr/>
          <p:nvPr/>
        </p:nvSpPr>
        <p:spPr>
          <a:xfrm>
            <a:off x="0" y="0"/>
            <a:ext cx="9036496" cy="523220"/>
          </a:xfrm>
          <a:prstGeom prst="rect">
            <a:avLst/>
          </a:prstGeom>
          <a:noFill/>
        </p:spPr>
        <p:txBody>
          <a:bodyPr wrap="square" lIns="91440" tIns="45720" rIns="91440" bIns="45720">
            <a:spAutoFit/>
          </a:bodyPr>
          <a:lstStyle/>
          <a:p>
            <a:pPr algn="ctr"/>
            <a:r>
              <a:rPr lang="el-GR" sz="28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Το ερώτημα του Πιλάτου προς τους Ιουδαίους</a:t>
            </a:r>
            <a:endParaRPr lang="en-US" sz="28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Tree>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885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885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885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7885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0" grpId="0" build="p"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4"/>
          <p:cNvSpPr>
            <a:spLocks noGrp="1" noChangeArrowheads="1"/>
          </p:cNvSpPr>
          <p:nvPr>
            <p:ph type="body" sz="half" idx="2"/>
          </p:nvPr>
        </p:nvSpPr>
        <p:spPr>
          <a:xfrm>
            <a:off x="3657600" y="381000"/>
            <a:ext cx="5486400" cy="6019800"/>
          </a:xfrm>
        </p:spPr>
        <p:txBody>
          <a:bodyPr/>
          <a:lstStyle/>
          <a:p>
            <a:pPr eaLnBrk="1" hangingPunct="1">
              <a:lnSpc>
                <a:spcPct val="90000"/>
              </a:lnSpc>
            </a:pPr>
            <a:r>
              <a:rPr lang="el-GR" sz="2800" b="1" dirty="0" smtClean="0"/>
              <a:t>Και τι να κάνω τον Χριστό ξαναρώτησε ο Πιλάτος: «</a:t>
            </a:r>
            <a:r>
              <a:rPr lang="el-GR" sz="2800" b="1" dirty="0" err="1" smtClean="0"/>
              <a:t>Σταύρωσον</a:t>
            </a:r>
            <a:r>
              <a:rPr lang="el-GR" sz="2800" b="1" dirty="0" smtClean="0"/>
              <a:t>, </a:t>
            </a:r>
            <a:r>
              <a:rPr lang="el-GR" sz="2800" b="1" dirty="0" err="1" smtClean="0"/>
              <a:t>σταύρωσον</a:t>
            </a:r>
            <a:r>
              <a:rPr lang="el-GR" sz="2800" b="1" dirty="0" smtClean="0"/>
              <a:t> αυτόν.»</a:t>
            </a:r>
            <a:endParaRPr lang="en-GB" sz="2800" b="1" dirty="0" smtClean="0"/>
          </a:p>
          <a:p>
            <a:pPr eaLnBrk="1" hangingPunct="1">
              <a:lnSpc>
                <a:spcPct val="90000"/>
              </a:lnSpc>
            </a:pPr>
            <a:r>
              <a:rPr lang="el-GR" sz="2800" b="1" dirty="0" smtClean="0"/>
              <a:t>Τότε ο Πιλάτος τους είπε: </a:t>
            </a:r>
          </a:p>
          <a:p>
            <a:pPr eaLnBrk="1" hangingPunct="1">
              <a:lnSpc>
                <a:spcPct val="90000"/>
              </a:lnSpc>
            </a:pPr>
            <a:r>
              <a:rPr lang="el-GR" sz="2800" b="1" dirty="0" smtClean="0"/>
              <a:t>«Νίπτω τας χείρας μου», δηλαδή είμαι αθώος από το αίμα του ανθρώπου τούτου. Εσείς θα έχετε την ευθύνη και την αμαρτία.</a:t>
            </a:r>
          </a:p>
          <a:p>
            <a:pPr eaLnBrk="1" hangingPunct="1">
              <a:lnSpc>
                <a:spcPct val="90000"/>
              </a:lnSpc>
            </a:pPr>
            <a:r>
              <a:rPr lang="el-GR" sz="2800" b="1" dirty="0" smtClean="0"/>
              <a:t>Εκείνοι γεμάτοι μίσος απάντησαν: «Το αίμα του και η ευθύνη, ας πέσει πάνω </a:t>
            </a:r>
            <a:r>
              <a:rPr lang="el-GR" sz="2800" b="1" dirty="0" err="1" smtClean="0"/>
              <a:t>σ΄</a:t>
            </a:r>
            <a:r>
              <a:rPr lang="el-GR" sz="2800" b="1" dirty="0" smtClean="0"/>
              <a:t> εμάς και στα παιδιά μας». </a:t>
            </a:r>
          </a:p>
          <a:p>
            <a:pPr eaLnBrk="1" hangingPunct="1">
              <a:lnSpc>
                <a:spcPct val="90000"/>
              </a:lnSpc>
            </a:pPr>
            <a:endParaRPr lang="en-GB" sz="2800" b="1" dirty="0" smtClean="0"/>
          </a:p>
        </p:txBody>
      </p:sp>
      <p:pic>
        <p:nvPicPr>
          <p:cNvPr id="93187" name="Picture 7" descr="christian"/>
          <p:cNvPicPr>
            <a:picLocks noChangeAspect="1" noChangeArrowheads="1" noCrop="1"/>
          </p:cNvPicPr>
          <p:nvPr/>
        </p:nvPicPr>
        <p:blipFill>
          <a:blip r:embed="rId2" cstate="print"/>
          <a:srcRect/>
          <a:stretch>
            <a:fillRect/>
          </a:stretch>
        </p:blipFill>
        <p:spPr bwMode="auto">
          <a:xfrm>
            <a:off x="274638" y="6581775"/>
            <a:ext cx="8742362" cy="288925"/>
          </a:xfrm>
          <a:prstGeom prst="rect">
            <a:avLst/>
          </a:prstGeom>
          <a:noFill/>
          <a:ln w="9525">
            <a:noFill/>
            <a:miter lim="800000"/>
            <a:headEnd/>
            <a:tailEnd/>
          </a:ln>
        </p:spPr>
      </p:pic>
      <p:pic>
        <p:nvPicPr>
          <p:cNvPr id="93188" name="Picture 8" descr="christian"/>
          <p:cNvPicPr>
            <a:picLocks noChangeAspect="1" noChangeArrowheads="1" noCrop="1"/>
          </p:cNvPicPr>
          <p:nvPr/>
        </p:nvPicPr>
        <p:blipFill>
          <a:blip r:embed="rId2" cstate="print"/>
          <a:srcRect/>
          <a:stretch>
            <a:fillRect/>
          </a:stretch>
        </p:blipFill>
        <p:spPr bwMode="auto">
          <a:xfrm>
            <a:off x="254000" y="0"/>
            <a:ext cx="8742363" cy="288925"/>
          </a:xfrm>
          <a:prstGeom prst="rect">
            <a:avLst/>
          </a:prstGeom>
          <a:noFill/>
          <a:ln w="9525">
            <a:noFill/>
            <a:miter lim="800000"/>
            <a:headEnd/>
            <a:tailEnd/>
          </a:ln>
        </p:spPr>
      </p:pic>
      <p:pic>
        <p:nvPicPr>
          <p:cNvPr id="93189" name="Picture 15" descr="Πιλάτος"/>
          <p:cNvPicPr>
            <a:picLocks noGrp="1" noChangeAspect="1" noChangeArrowheads="1"/>
          </p:cNvPicPr>
          <p:nvPr>
            <p:ph type="clipArt" sz="half" idx="1"/>
          </p:nvPr>
        </p:nvPicPr>
        <p:blipFill>
          <a:blip r:embed="rId3" cstate="print"/>
          <a:srcRect/>
          <a:stretch>
            <a:fillRect/>
          </a:stretch>
        </p:blipFill>
        <p:spPr>
          <a:xfrm>
            <a:off x="0" y="1844824"/>
            <a:ext cx="3886200" cy="4022725"/>
          </a:xfrm>
          <a:noFill/>
        </p:spPr>
      </p:pic>
      <p:sp>
        <p:nvSpPr>
          <p:cNvPr id="6" name="Rectangle 5"/>
          <p:cNvSpPr/>
          <p:nvPr/>
        </p:nvSpPr>
        <p:spPr>
          <a:xfrm>
            <a:off x="0" y="332656"/>
            <a:ext cx="3168352" cy="1384995"/>
          </a:xfrm>
          <a:prstGeom prst="rect">
            <a:avLst/>
          </a:prstGeom>
          <a:noFill/>
        </p:spPr>
        <p:txBody>
          <a:bodyPr wrap="square" lIns="91440" tIns="45720" rIns="91440" bIns="45720">
            <a:spAutoFit/>
          </a:bodyPr>
          <a:lstStyle/>
          <a:p>
            <a:pPr algn="ctr"/>
            <a:r>
              <a:rPr lang="el-GR" sz="28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Ο Πιλάτος νίπτει τας χείρας του</a:t>
            </a:r>
            <a:endParaRPr lang="en-US" sz="28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4"/>
          <p:cNvSpPr>
            <a:spLocks noGrp="1" noChangeArrowheads="1"/>
          </p:cNvSpPr>
          <p:nvPr>
            <p:ph type="body" sz="half" idx="2"/>
          </p:nvPr>
        </p:nvSpPr>
        <p:spPr>
          <a:xfrm>
            <a:off x="4857750" y="381000"/>
            <a:ext cx="4286250" cy="6019800"/>
          </a:xfrm>
        </p:spPr>
        <p:txBody>
          <a:bodyPr/>
          <a:lstStyle/>
          <a:p>
            <a:pPr eaLnBrk="1" hangingPunct="1">
              <a:lnSpc>
                <a:spcPct val="90000"/>
              </a:lnSpc>
            </a:pPr>
            <a:r>
              <a:rPr lang="el-GR" b="1" dirty="0" smtClean="0"/>
              <a:t>Έτσι ο Πιλάτος δέχτηκε την επιθυμία του όχλου. Φοβόταν πως θα τον καταγγείλουν στον Καίσαρα, πως δεν είναι φίλος του, αφού δεν τιμωρεί το Χριστό που είναι δήθεν εχθρός της Ρωμαϊκής αυτοκρατορίας.</a:t>
            </a:r>
          </a:p>
          <a:p>
            <a:pPr eaLnBrk="1" hangingPunct="1">
              <a:lnSpc>
                <a:spcPct val="90000"/>
              </a:lnSpc>
            </a:pPr>
            <a:endParaRPr lang="en-GB" b="1" dirty="0" smtClean="0"/>
          </a:p>
        </p:txBody>
      </p:sp>
      <p:pic>
        <p:nvPicPr>
          <p:cNvPr id="94211" name="Picture 7" descr="christian"/>
          <p:cNvPicPr>
            <a:picLocks noChangeAspect="1" noChangeArrowheads="1" noCrop="1"/>
          </p:cNvPicPr>
          <p:nvPr/>
        </p:nvPicPr>
        <p:blipFill>
          <a:blip r:embed="rId2" cstate="print"/>
          <a:srcRect/>
          <a:stretch>
            <a:fillRect/>
          </a:stretch>
        </p:blipFill>
        <p:spPr bwMode="auto">
          <a:xfrm>
            <a:off x="274638" y="6581775"/>
            <a:ext cx="8742362" cy="288925"/>
          </a:xfrm>
          <a:prstGeom prst="rect">
            <a:avLst/>
          </a:prstGeom>
          <a:noFill/>
          <a:ln w="9525">
            <a:noFill/>
            <a:miter lim="800000"/>
            <a:headEnd/>
            <a:tailEnd/>
          </a:ln>
        </p:spPr>
      </p:pic>
      <p:pic>
        <p:nvPicPr>
          <p:cNvPr id="94212" name="Picture 8" descr="christian"/>
          <p:cNvPicPr>
            <a:picLocks noChangeAspect="1" noChangeArrowheads="1" noCrop="1"/>
          </p:cNvPicPr>
          <p:nvPr/>
        </p:nvPicPr>
        <p:blipFill>
          <a:blip r:embed="rId2" cstate="print"/>
          <a:srcRect/>
          <a:stretch>
            <a:fillRect/>
          </a:stretch>
        </p:blipFill>
        <p:spPr bwMode="auto">
          <a:xfrm>
            <a:off x="254000" y="0"/>
            <a:ext cx="8742363" cy="288925"/>
          </a:xfrm>
          <a:prstGeom prst="rect">
            <a:avLst/>
          </a:prstGeom>
          <a:noFill/>
          <a:ln w="9525">
            <a:noFill/>
            <a:miter lim="800000"/>
            <a:headEnd/>
            <a:tailEnd/>
          </a:ln>
        </p:spPr>
      </p:pic>
      <p:pic>
        <p:nvPicPr>
          <p:cNvPr id="94213" name="ClipArt Placeholder 6" descr="scan0076.jpg"/>
          <p:cNvPicPr>
            <a:picLocks noGrp="1" noChangeAspect="1"/>
          </p:cNvPicPr>
          <p:nvPr>
            <p:ph type="clipArt" sz="half" idx="1"/>
          </p:nvPr>
        </p:nvPicPr>
        <p:blipFill>
          <a:blip r:embed="rId3" cstate="print"/>
          <a:srcRect/>
          <a:stretch>
            <a:fillRect/>
          </a:stretch>
        </p:blipFill>
        <p:spPr>
          <a:xfrm>
            <a:off x="179512" y="1340768"/>
            <a:ext cx="4740275" cy="4929188"/>
          </a:xfrm>
        </p:spPr>
      </p:pic>
      <p:sp>
        <p:nvSpPr>
          <p:cNvPr id="6" name="Rectangle 5"/>
          <p:cNvSpPr/>
          <p:nvPr/>
        </p:nvSpPr>
        <p:spPr>
          <a:xfrm>
            <a:off x="0" y="332656"/>
            <a:ext cx="3168352" cy="954107"/>
          </a:xfrm>
          <a:prstGeom prst="rect">
            <a:avLst/>
          </a:prstGeom>
          <a:noFill/>
        </p:spPr>
        <p:txBody>
          <a:bodyPr wrap="square" lIns="91440" tIns="45720" rIns="91440" bIns="45720">
            <a:spAutoFit/>
          </a:bodyPr>
          <a:lstStyle/>
          <a:p>
            <a:pPr algn="ctr"/>
            <a:r>
              <a:rPr lang="el-GR" sz="28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Ο φόβος του Πιλάτου</a:t>
            </a:r>
            <a:endParaRPr lang="en-US" sz="28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4"/>
          <p:cNvSpPr>
            <a:spLocks noGrp="1" noChangeArrowheads="1"/>
          </p:cNvSpPr>
          <p:nvPr>
            <p:ph type="body" sz="half" idx="2"/>
          </p:nvPr>
        </p:nvSpPr>
        <p:spPr>
          <a:xfrm>
            <a:off x="0" y="333375"/>
            <a:ext cx="9144000" cy="1371600"/>
          </a:xfrm>
        </p:spPr>
        <p:txBody>
          <a:bodyPr/>
          <a:lstStyle/>
          <a:p>
            <a:pPr eaLnBrk="1" hangingPunct="1"/>
            <a:r>
              <a:rPr lang="el-GR" sz="2800" b="1" dirty="0" smtClean="0"/>
              <a:t>Μετά, ο Πιλάτος, άφησε ελεύθερο τον </a:t>
            </a:r>
            <a:r>
              <a:rPr lang="el-GR" sz="2800" b="1" dirty="0" err="1" smtClean="0"/>
              <a:t>Βαρραβά</a:t>
            </a:r>
            <a:r>
              <a:rPr lang="el-GR" sz="2800" b="1" dirty="0" smtClean="0"/>
              <a:t> και αφού μαστίγωσε το Χριστό Τον παρέδωσε για να σταυρωθεί.</a:t>
            </a:r>
            <a:endParaRPr lang="en-GB" sz="2800" b="1" dirty="0" smtClean="0"/>
          </a:p>
          <a:p>
            <a:pPr eaLnBrk="1" hangingPunct="1"/>
            <a:endParaRPr lang="en-GB" sz="2800" dirty="0" smtClean="0"/>
          </a:p>
        </p:txBody>
      </p:sp>
      <p:pic>
        <p:nvPicPr>
          <p:cNvPr id="95235" name="Picture 8" descr="μαστίγωμα Χριστού"/>
          <p:cNvPicPr>
            <a:picLocks noChangeAspect="1" noChangeArrowheads="1"/>
          </p:cNvPicPr>
          <p:nvPr/>
        </p:nvPicPr>
        <p:blipFill>
          <a:blip r:embed="rId2" cstate="print"/>
          <a:srcRect/>
          <a:stretch>
            <a:fillRect/>
          </a:stretch>
        </p:blipFill>
        <p:spPr bwMode="auto">
          <a:xfrm>
            <a:off x="2411759" y="1772816"/>
            <a:ext cx="5486053" cy="5002634"/>
          </a:xfrm>
          <a:prstGeom prst="rect">
            <a:avLst/>
          </a:prstGeom>
          <a:noFill/>
          <a:ln w="9525">
            <a:noFill/>
            <a:miter lim="800000"/>
            <a:headEnd/>
            <a:tailEnd/>
          </a:ln>
        </p:spPr>
      </p:pic>
      <p:pic>
        <p:nvPicPr>
          <p:cNvPr id="95236" name="Picture 11" descr="christian"/>
          <p:cNvPicPr>
            <a:picLocks noChangeAspect="1" noChangeArrowheads="1" noCrop="1"/>
          </p:cNvPicPr>
          <p:nvPr/>
        </p:nvPicPr>
        <p:blipFill>
          <a:blip r:embed="rId3" cstate="print"/>
          <a:srcRect/>
          <a:stretch>
            <a:fillRect/>
          </a:stretch>
        </p:blipFill>
        <p:spPr bwMode="auto">
          <a:xfrm>
            <a:off x="274638" y="6581775"/>
            <a:ext cx="8742362" cy="288925"/>
          </a:xfrm>
          <a:prstGeom prst="rect">
            <a:avLst/>
          </a:prstGeom>
          <a:noFill/>
          <a:ln w="9525">
            <a:noFill/>
            <a:miter lim="800000"/>
            <a:headEnd/>
            <a:tailEnd/>
          </a:ln>
        </p:spPr>
      </p:pic>
      <p:pic>
        <p:nvPicPr>
          <p:cNvPr id="6" name="Picture 12" descr="christian"/>
          <p:cNvPicPr>
            <a:picLocks noChangeAspect="1" noChangeArrowheads="1" noCrop="1"/>
          </p:cNvPicPr>
          <p:nvPr/>
        </p:nvPicPr>
        <p:blipFill>
          <a:blip r:embed="rId3" cstate="print"/>
          <a:srcRect/>
          <a:stretch>
            <a:fillRect/>
          </a:stretch>
        </p:blipFill>
        <p:spPr bwMode="auto">
          <a:xfrm>
            <a:off x="254000" y="0"/>
            <a:ext cx="8742363" cy="288925"/>
          </a:xfrm>
          <a:prstGeom prst="rect">
            <a:avLst/>
          </a:prstGeom>
          <a:noFill/>
          <a:ln w="9525">
            <a:noFill/>
            <a:miter lim="800000"/>
            <a:headEnd/>
            <a:tailEnd/>
          </a:ln>
        </p:spPr>
      </p:pic>
      <p:sp>
        <p:nvSpPr>
          <p:cNvPr id="7" name="Rectangle 6"/>
          <p:cNvSpPr/>
          <p:nvPr/>
        </p:nvSpPr>
        <p:spPr>
          <a:xfrm>
            <a:off x="0" y="3140968"/>
            <a:ext cx="2411760" cy="1815882"/>
          </a:xfrm>
          <a:prstGeom prst="rect">
            <a:avLst/>
          </a:prstGeom>
          <a:noFill/>
        </p:spPr>
        <p:txBody>
          <a:bodyPr wrap="square" lIns="91440" tIns="45720" rIns="91440" bIns="45720">
            <a:spAutoFit/>
          </a:bodyPr>
          <a:lstStyle/>
          <a:p>
            <a:pPr algn="ctr"/>
            <a:r>
              <a:rPr lang="el-GR" sz="28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Το μαστίγωμα του Χριστού</a:t>
            </a:r>
            <a:endParaRPr lang="en-US" sz="28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836712"/>
            <a:ext cx="3094112" cy="5195664"/>
          </a:xfrm>
        </p:spPr>
        <p:txBody>
          <a:bodyPr>
            <a:normAutofit fontScale="90000"/>
          </a:bodyPr>
          <a:lstStyle/>
          <a:p>
            <a:r>
              <a:rPr lang="el-GR" dirty="0" smtClean="0"/>
              <a:t>Μετά την απόφαση του Πιλάτου, ο Χριστός παραδίδεται στον όχλο που περίμενε να τον θανατώσει.</a:t>
            </a:r>
            <a:endParaRPr lang="en-GB" dirty="0"/>
          </a:p>
        </p:txBody>
      </p:sp>
      <p:sp>
        <p:nvSpPr>
          <p:cNvPr id="4" name="Text Placeholder 3"/>
          <p:cNvSpPr>
            <a:spLocks noGrp="1"/>
          </p:cNvSpPr>
          <p:nvPr>
            <p:ph type="body" sz="half" idx="2"/>
          </p:nvPr>
        </p:nvSpPr>
        <p:spPr/>
        <p:txBody>
          <a:bodyPr/>
          <a:lstStyle/>
          <a:p>
            <a:endParaRPr lang="en-GB"/>
          </a:p>
        </p:txBody>
      </p:sp>
      <p:pic>
        <p:nvPicPr>
          <p:cNvPr id="5" name="Picture 6" descr="C:\Documents and Settings\USER\My Documents\scanner\Easter\diki 1.jpg"/>
          <p:cNvPicPr>
            <a:picLocks noChangeAspect="1" noChangeArrowheads="1"/>
          </p:cNvPicPr>
          <p:nvPr/>
        </p:nvPicPr>
        <p:blipFill>
          <a:blip r:embed="rId2" cstate="print"/>
          <a:srcRect/>
          <a:stretch>
            <a:fillRect/>
          </a:stretch>
        </p:blipFill>
        <p:spPr>
          <a:xfrm>
            <a:off x="4591050" y="609600"/>
            <a:ext cx="4314825" cy="5715000"/>
          </a:xfrm>
          <a:prstGeom prst="rect">
            <a:avLst/>
          </a:prstGeom>
          <a:noFill/>
        </p:spPr>
      </p:pic>
      <p:sp>
        <p:nvSpPr>
          <p:cNvPr id="7" name="Rectangle 6"/>
          <p:cNvSpPr/>
          <p:nvPr/>
        </p:nvSpPr>
        <p:spPr>
          <a:xfrm>
            <a:off x="611560" y="116632"/>
            <a:ext cx="8136904" cy="523220"/>
          </a:xfrm>
          <a:prstGeom prst="rect">
            <a:avLst/>
          </a:prstGeom>
          <a:noFill/>
        </p:spPr>
        <p:txBody>
          <a:bodyPr wrap="square" lIns="91440" tIns="45720" rIns="91440" bIns="45720">
            <a:spAutoFit/>
          </a:bodyPr>
          <a:lstStyle/>
          <a:p>
            <a:pPr algn="ctr"/>
            <a:r>
              <a:rPr lang="el-GR" sz="28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Ο Χριστός παραδίδεται στους Ιουδαίους</a:t>
            </a:r>
            <a:endParaRPr lang="en-US" sz="28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4"/>
          <p:cNvSpPr>
            <a:spLocks noGrp="1" noChangeArrowheads="1"/>
          </p:cNvSpPr>
          <p:nvPr>
            <p:ph type="body" sz="half" idx="2"/>
          </p:nvPr>
        </p:nvSpPr>
        <p:spPr>
          <a:xfrm>
            <a:off x="4857750" y="1844824"/>
            <a:ext cx="4286250" cy="4555976"/>
          </a:xfrm>
        </p:spPr>
        <p:txBody>
          <a:bodyPr/>
          <a:lstStyle/>
          <a:p>
            <a:pPr eaLnBrk="1" hangingPunct="1">
              <a:lnSpc>
                <a:spcPct val="90000"/>
              </a:lnSpc>
            </a:pPr>
            <a:r>
              <a:rPr lang="el-GR" b="1" dirty="0" smtClean="0"/>
              <a:t>Μετά οι στρατιώτες οδήγησαν το Χριστό στο βάθος της αυλής του παλατιού. Τον έγδυσαν για να Τον κοροϊδέψουν. Τον έλεγαν βασιλιά και τον έντυσαν με κατακόκκινο μανδύα.</a:t>
            </a:r>
          </a:p>
          <a:p>
            <a:pPr eaLnBrk="1" hangingPunct="1">
              <a:lnSpc>
                <a:spcPct val="90000"/>
              </a:lnSpc>
            </a:pPr>
            <a:endParaRPr lang="en-GB" b="1" dirty="0" smtClean="0"/>
          </a:p>
        </p:txBody>
      </p:sp>
      <p:pic>
        <p:nvPicPr>
          <p:cNvPr id="96259" name="Picture 7" descr="christian"/>
          <p:cNvPicPr>
            <a:picLocks noChangeAspect="1" noChangeArrowheads="1" noCrop="1"/>
          </p:cNvPicPr>
          <p:nvPr/>
        </p:nvPicPr>
        <p:blipFill>
          <a:blip r:embed="rId2" cstate="print"/>
          <a:srcRect/>
          <a:stretch>
            <a:fillRect/>
          </a:stretch>
        </p:blipFill>
        <p:spPr bwMode="auto">
          <a:xfrm>
            <a:off x="274638" y="6581775"/>
            <a:ext cx="8742362" cy="288925"/>
          </a:xfrm>
          <a:prstGeom prst="rect">
            <a:avLst/>
          </a:prstGeom>
          <a:noFill/>
          <a:ln w="9525">
            <a:noFill/>
            <a:miter lim="800000"/>
            <a:headEnd/>
            <a:tailEnd/>
          </a:ln>
        </p:spPr>
      </p:pic>
      <p:pic>
        <p:nvPicPr>
          <p:cNvPr id="96260" name="Picture 8" descr="christian"/>
          <p:cNvPicPr>
            <a:picLocks noChangeAspect="1" noChangeArrowheads="1" noCrop="1"/>
          </p:cNvPicPr>
          <p:nvPr/>
        </p:nvPicPr>
        <p:blipFill>
          <a:blip r:embed="rId2" cstate="print"/>
          <a:srcRect/>
          <a:stretch>
            <a:fillRect/>
          </a:stretch>
        </p:blipFill>
        <p:spPr bwMode="auto">
          <a:xfrm>
            <a:off x="254000" y="0"/>
            <a:ext cx="8742363" cy="288925"/>
          </a:xfrm>
          <a:prstGeom prst="rect">
            <a:avLst/>
          </a:prstGeom>
          <a:noFill/>
          <a:ln w="9525">
            <a:noFill/>
            <a:miter lim="800000"/>
            <a:headEnd/>
            <a:tailEnd/>
          </a:ln>
        </p:spPr>
      </p:pic>
      <p:pic>
        <p:nvPicPr>
          <p:cNvPr id="96261" name="Picture 7" descr="scan0083.jpg"/>
          <p:cNvPicPr>
            <a:picLocks noChangeAspect="1"/>
          </p:cNvPicPr>
          <p:nvPr/>
        </p:nvPicPr>
        <p:blipFill>
          <a:blip r:embed="rId3" cstate="print"/>
          <a:srcRect/>
          <a:stretch>
            <a:fillRect/>
          </a:stretch>
        </p:blipFill>
        <p:spPr bwMode="auto">
          <a:xfrm>
            <a:off x="500063" y="357188"/>
            <a:ext cx="4090987" cy="2946400"/>
          </a:xfrm>
          <a:prstGeom prst="rect">
            <a:avLst/>
          </a:prstGeom>
          <a:noFill/>
          <a:ln w="9525">
            <a:noFill/>
            <a:miter lim="800000"/>
            <a:headEnd/>
            <a:tailEnd/>
          </a:ln>
        </p:spPr>
      </p:pic>
      <p:pic>
        <p:nvPicPr>
          <p:cNvPr id="96262" name="Picture 9" descr="scan0085.jpg"/>
          <p:cNvPicPr>
            <a:picLocks noChangeAspect="1"/>
          </p:cNvPicPr>
          <p:nvPr/>
        </p:nvPicPr>
        <p:blipFill>
          <a:blip r:embed="rId4" cstate="print"/>
          <a:srcRect/>
          <a:stretch>
            <a:fillRect/>
          </a:stretch>
        </p:blipFill>
        <p:spPr bwMode="auto">
          <a:xfrm>
            <a:off x="571500" y="3530600"/>
            <a:ext cx="4000500" cy="2984500"/>
          </a:xfrm>
          <a:prstGeom prst="rect">
            <a:avLst/>
          </a:prstGeom>
          <a:noFill/>
          <a:ln w="9525">
            <a:noFill/>
            <a:miter lim="800000"/>
            <a:headEnd/>
            <a:tailEnd/>
          </a:ln>
        </p:spPr>
      </p:pic>
      <p:sp>
        <p:nvSpPr>
          <p:cNvPr id="7" name="Rectangle 6"/>
          <p:cNvSpPr/>
          <p:nvPr/>
        </p:nvSpPr>
        <p:spPr>
          <a:xfrm>
            <a:off x="5292080" y="332656"/>
            <a:ext cx="3168352" cy="954107"/>
          </a:xfrm>
          <a:prstGeom prst="rect">
            <a:avLst/>
          </a:prstGeom>
          <a:noFill/>
        </p:spPr>
        <p:txBody>
          <a:bodyPr wrap="square" lIns="91440" tIns="45720" rIns="91440" bIns="45720">
            <a:spAutoFit/>
          </a:bodyPr>
          <a:lstStyle/>
          <a:p>
            <a:pPr algn="ctr"/>
            <a:r>
              <a:rPr lang="el-GR" sz="28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Τα βάσανα του Χριστού</a:t>
            </a:r>
            <a:endParaRPr lang="en-US" sz="28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4"/>
          <p:cNvSpPr>
            <a:spLocks noGrp="1" noChangeArrowheads="1"/>
          </p:cNvSpPr>
          <p:nvPr>
            <p:ph type="body" sz="half" idx="2"/>
          </p:nvPr>
        </p:nvSpPr>
        <p:spPr>
          <a:xfrm>
            <a:off x="4857750" y="381000"/>
            <a:ext cx="4286250" cy="6019800"/>
          </a:xfrm>
        </p:spPr>
        <p:txBody>
          <a:bodyPr>
            <a:normAutofit lnSpcReduction="10000"/>
          </a:bodyPr>
          <a:lstStyle/>
          <a:p>
            <a:pPr eaLnBrk="1" hangingPunct="1">
              <a:lnSpc>
                <a:spcPct val="90000"/>
              </a:lnSpc>
            </a:pPr>
            <a:r>
              <a:rPr lang="el-GR" b="1" dirty="0" smtClean="0"/>
              <a:t>Τέλος του έβαλαν στο κεφάλι αγκάθινο στεφάνι και του έδωσαν στο χέρι καλάμι , τάχα για να κρατά βασιλικό σκήπτρο.</a:t>
            </a:r>
          </a:p>
          <a:p>
            <a:pPr eaLnBrk="1" hangingPunct="1">
              <a:lnSpc>
                <a:spcPct val="90000"/>
              </a:lnSpc>
            </a:pPr>
            <a:r>
              <a:rPr lang="el-GR" b="1" dirty="0" smtClean="0"/>
              <a:t>Μετά, για να Τον κοροϊδέψουν, του φώναζαν:</a:t>
            </a:r>
          </a:p>
          <a:p>
            <a:pPr eaLnBrk="1" hangingPunct="1">
              <a:lnSpc>
                <a:spcPct val="90000"/>
              </a:lnSpc>
            </a:pPr>
            <a:r>
              <a:rPr lang="el-GR" b="1" dirty="0" smtClean="0"/>
              <a:t>- «Χαίρε βασιλιά των Ιουδαίων», Τον έφτυναν και Τον χτυπούσαν.</a:t>
            </a:r>
            <a:endParaRPr lang="en-GB" b="1" dirty="0" smtClean="0"/>
          </a:p>
        </p:txBody>
      </p:sp>
      <p:pic>
        <p:nvPicPr>
          <p:cNvPr id="97283" name="Picture 7" descr="christian"/>
          <p:cNvPicPr>
            <a:picLocks noChangeAspect="1" noChangeArrowheads="1" noCrop="1"/>
          </p:cNvPicPr>
          <p:nvPr/>
        </p:nvPicPr>
        <p:blipFill>
          <a:blip r:embed="rId2" cstate="print"/>
          <a:srcRect/>
          <a:stretch>
            <a:fillRect/>
          </a:stretch>
        </p:blipFill>
        <p:spPr bwMode="auto">
          <a:xfrm>
            <a:off x="274638" y="6581775"/>
            <a:ext cx="8742362" cy="288925"/>
          </a:xfrm>
          <a:prstGeom prst="rect">
            <a:avLst/>
          </a:prstGeom>
          <a:noFill/>
          <a:ln w="9525">
            <a:noFill/>
            <a:miter lim="800000"/>
            <a:headEnd/>
            <a:tailEnd/>
          </a:ln>
        </p:spPr>
      </p:pic>
      <p:pic>
        <p:nvPicPr>
          <p:cNvPr id="97284" name="Picture 8" descr="christian"/>
          <p:cNvPicPr>
            <a:picLocks noChangeAspect="1" noChangeArrowheads="1" noCrop="1"/>
          </p:cNvPicPr>
          <p:nvPr/>
        </p:nvPicPr>
        <p:blipFill>
          <a:blip r:embed="rId2" cstate="print"/>
          <a:srcRect/>
          <a:stretch>
            <a:fillRect/>
          </a:stretch>
        </p:blipFill>
        <p:spPr bwMode="auto">
          <a:xfrm>
            <a:off x="254000" y="0"/>
            <a:ext cx="8742363" cy="288925"/>
          </a:xfrm>
          <a:prstGeom prst="rect">
            <a:avLst/>
          </a:prstGeom>
          <a:noFill/>
          <a:ln w="9525">
            <a:noFill/>
            <a:miter lim="800000"/>
            <a:headEnd/>
            <a:tailEnd/>
          </a:ln>
        </p:spPr>
      </p:pic>
      <p:pic>
        <p:nvPicPr>
          <p:cNvPr id="97285" name="Picture 8" descr="scan0084.jpg"/>
          <p:cNvPicPr>
            <a:picLocks noChangeAspect="1"/>
          </p:cNvPicPr>
          <p:nvPr/>
        </p:nvPicPr>
        <p:blipFill>
          <a:blip r:embed="rId3" cstate="print"/>
          <a:srcRect/>
          <a:stretch>
            <a:fillRect/>
          </a:stretch>
        </p:blipFill>
        <p:spPr bwMode="auto">
          <a:xfrm>
            <a:off x="142875" y="1285875"/>
            <a:ext cx="4975225" cy="3786188"/>
          </a:xfrm>
          <a:prstGeom prst="rect">
            <a:avLst/>
          </a:prstGeom>
          <a:noFill/>
          <a:ln w="9525">
            <a:noFill/>
            <a:miter lim="800000"/>
            <a:headEnd/>
            <a:tailEnd/>
          </a:ln>
        </p:spPr>
      </p:pic>
      <p:sp>
        <p:nvSpPr>
          <p:cNvPr id="6" name="Rectangle 5"/>
          <p:cNvSpPr/>
          <p:nvPr/>
        </p:nvSpPr>
        <p:spPr>
          <a:xfrm>
            <a:off x="611560" y="260648"/>
            <a:ext cx="3168352" cy="954107"/>
          </a:xfrm>
          <a:prstGeom prst="rect">
            <a:avLst/>
          </a:prstGeom>
          <a:noFill/>
        </p:spPr>
        <p:txBody>
          <a:bodyPr wrap="square" lIns="91440" tIns="45720" rIns="91440" bIns="45720">
            <a:spAutoFit/>
          </a:bodyPr>
          <a:lstStyle/>
          <a:p>
            <a:pPr algn="ctr"/>
            <a:r>
              <a:rPr lang="el-GR" sz="28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Το αγκάθινο στεφάνι</a:t>
            </a:r>
            <a:endParaRPr lang="en-US" sz="28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8306" name="Picture 5" descr="Mastigosi_Pipis"/>
          <p:cNvPicPr>
            <a:picLocks noChangeAspect="1" noChangeArrowheads="1"/>
          </p:cNvPicPr>
          <p:nvPr/>
        </p:nvPicPr>
        <p:blipFill>
          <a:blip r:embed="rId2" cstate="print"/>
          <a:srcRect/>
          <a:stretch>
            <a:fillRect/>
          </a:stretch>
        </p:blipFill>
        <p:spPr bwMode="auto">
          <a:xfrm>
            <a:off x="0" y="260350"/>
            <a:ext cx="3851275" cy="6597650"/>
          </a:xfrm>
          <a:prstGeom prst="rect">
            <a:avLst/>
          </a:prstGeom>
          <a:noFill/>
          <a:ln w="9525">
            <a:noFill/>
            <a:miter lim="800000"/>
            <a:headEnd/>
            <a:tailEnd/>
          </a:ln>
        </p:spPr>
      </p:pic>
      <p:sp>
        <p:nvSpPr>
          <p:cNvPr id="79874" name="Rectangle 2"/>
          <p:cNvSpPr>
            <a:spLocks noGrp="1" noChangeArrowheads="1"/>
          </p:cNvSpPr>
          <p:nvPr>
            <p:ph type="body" idx="1"/>
          </p:nvPr>
        </p:nvSpPr>
        <p:spPr>
          <a:xfrm>
            <a:off x="4643438" y="1916832"/>
            <a:ext cx="4500562" cy="4941168"/>
          </a:xfrm>
          <a:solidFill>
            <a:schemeClr val="bg1"/>
          </a:solidFill>
        </p:spPr>
        <p:txBody>
          <a:bodyPr/>
          <a:lstStyle/>
          <a:p>
            <a:pPr marL="0" indent="0" algn="ctr" eaLnBrk="1" hangingPunct="1">
              <a:lnSpc>
                <a:spcPct val="90000"/>
              </a:lnSpc>
            </a:pPr>
            <a:r>
              <a:rPr lang="el-GR" sz="2800" dirty="0" smtClean="0"/>
              <a:t> Ο Χριστός υπέμεινε τα βασανιστήρια με υπομονή, θέλοντας να δείξει στους ανθρώπους τη μεγάλη αρετή της υπομονής.</a:t>
            </a:r>
          </a:p>
          <a:p>
            <a:pPr marL="0" indent="0" algn="ctr" eaLnBrk="1" hangingPunct="1">
              <a:lnSpc>
                <a:spcPct val="90000"/>
              </a:lnSpc>
            </a:pPr>
            <a:r>
              <a:rPr lang="el-GR" sz="2800" dirty="0" smtClean="0"/>
              <a:t>Ύστερα οι στρατιώτες πήραν το Χριστό. Τα βασανιστήρια ξανάρχισαν.</a:t>
            </a:r>
            <a:endParaRPr lang="el-GR" sz="2400" dirty="0" smtClean="0"/>
          </a:p>
        </p:txBody>
      </p:sp>
      <p:pic>
        <p:nvPicPr>
          <p:cNvPr id="98308" name="Picture 6" descr="christian"/>
          <p:cNvPicPr>
            <a:picLocks noChangeAspect="1" noChangeArrowheads="1" noCrop="1"/>
          </p:cNvPicPr>
          <p:nvPr/>
        </p:nvPicPr>
        <p:blipFill>
          <a:blip r:embed="rId3" cstate="print"/>
          <a:srcRect/>
          <a:stretch>
            <a:fillRect/>
          </a:stretch>
        </p:blipFill>
        <p:spPr bwMode="auto">
          <a:xfrm>
            <a:off x="274638" y="6581775"/>
            <a:ext cx="8742362" cy="288925"/>
          </a:xfrm>
          <a:prstGeom prst="rect">
            <a:avLst/>
          </a:prstGeom>
          <a:noFill/>
          <a:ln w="9525">
            <a:noFill/>
            <a:miter lim="800000"/>
            <a:headEnd/>
            <a:tailEnd/>
          </a:ln>
        </p:spPr>
      </p:pic>
      <p:pic>
        <p:nvPicPr>
          <p:cNvPr id="98309" name="Picture 7" descr="christian"/>
          <p:cNvPicPr>
            <a:picLocks noChangeAspect="1" noChangeArrowheads="1" noCrop="1"/>
          </p:cNvPicPr>
          <p:nvPr/>
        </p:nvPicPr>
        <p:blipFill>
          <a:blip r:embed="rId3" cstate="print"/>
          <a:srcRect/>
          <a:stretch>
            <a:fillRect/>
          </a:stretch>
        </p:blipFill>
        <p:spPr bwMode="auto">
          <a:xfrm>
            <a:off x="254000" y="0"/>
            <a:ext cx="8742363" cy="288925"/>
          </a:xfrm>
          <a:prstGeom prst="rect">
            <a:avLst/>
          </a:prstGeom>
          <a:noFill/>
          <a:ln w="9525">
            <a:noFill/>
            <a:miter lim="800000"/>
            <a:headEnd/>
            <a:tailEnd/>
          </a:ln>
        </p:spPr>
      </p:pic>
      <p:sp>
        <p:nvSpPr>
          <p:cNvPr id="6" name="Rectangle 5"/>
          <p:cNvSpPr/>
          <p:nvPr/>
        </p:nvSpPr>
        <p:spPr>
          <a:xfrm>
            <a:off x="5292080" y="332656"/>
            <a:ext cx="3168352" cy="1200329"/>
          </a:xfrm>
          <a:prstGeom prst="rect">
            <a:avLst/>
          </a:prstGeom>
          <a:solidFill>
            <a:srgbClr val="FFFF00"/>
          </a:solidFill>
        </p:spPr>
        <p:txBody>
          <a:bodyPr wrap="square" lIns="91440" tIns="45720" rIns="91440" bIns="45720">
            <a:spAutoFit/>
          </a:bodyPr>
          <a:lstStyle/>
          <a:p>
            <a:pPr algn="ctr"/>
            <a:r>
              <a:rPr lang="el-GR" sz="36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Η υπομονή του Χριστού</a:t>
            </a:r>
            <a:endParaRPr lang="en-US" sz="36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Tree>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987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987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4" grpId="0" build="p"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9330" name="Rectangle 2"/>
          <p:cNvSpPr>
            <a:spLocks noGrp="1" noChangeArrowheads="1"/>
          </p:cNvSpPr>
          <p:nvPr>
            <p:ph type="body" idx="1"/>
          </p:nvPr>
        </p:nvSpPr>
        <p:spPr>
          <a:xfrm>
            <a:off x="0" y="1196752"/>
            <a:ext cx="4356100" cy="5184576"/>
          </a:xfrm>
        </p:spPr>
        <p:txBody>
          <a:bodyPr/>
          <a:lstStyle/>
          <a:p>
            <a:pPr eaLnBrk="1" hangingPunct="1"/>
            <a:r>
              <a:rPr lang="el-GR" dirty="0" smtClean="0"/>
              <a:t>Ο βασιλιάς των ουρανών χλευάζεται από αυτούς που έπλασε.</a:t>
            </a:r>
          </a:p>
          <a:p>
            <a:pPr eaLnBrk="1" hangingPunct="1"/>
            <a:r>
              <a:rPr lang="el-GR" dirty="0" smtClean="0"/>
              <a:t>Οι άνθρωποι περιγελούν Αυτόν που πριν λίγες μέρες τους θεράπευσε, Αυτόν που ετοίμασε για εκείνους τον παράδεισο.</a:t>
            </a:r>
            <a:endParaRPr lang="en-GB" dirty="0" smtClean="0"/>
          </a:p>
        </p:txBody>
      </p:sp>
      <p:pic>
        <p:nvPicPr>
          <p:cNvPr id="99331" name="Picture 4" descr="DSCN1271#001"/>
          <p:cNvPicPr>
            <a:picLocks noChangeAspect="1" noChangeArrowheads="1"/>
          </p:cNvPicPr>
          <p:nvPr/>
        </p:nvPicPr>
        <p:blipFill>
          <a:blip r:embed="rId2" cstate="print"/>
          <a:srcRect/>
          <a:stretch>
            <a:fillRect/>
          </a:stretch>
        </p:blipFill>
        <p:spPr bwMode="auto">
          <a:xfrm>
            <a:off x="4500563" y="0"/>
            <a:ext cx="4643437" cy="6858000"/>
          </a:xfrm>
          <a:prstGeom prst="rect">
            <a:avLst/>
          </a:prstGeom>
          <a:noFill/>
          <a:ln w="9525">
            <a:noFill/>
            <a:miter lim="800000"/>
            <a:headEnd/>
            <a:tailEnd/>
          </a:ln>
        </p:spPr>
      </p:pic>
      <p:pic>
        <p:nvPicPr>
          <p:cNvPr id="99332" name="Picture 5" descr="christian"/>
          <p:cNvPicPr>
            <a:picLocks noChangeAspect="1" noChangeArrowheads="1" noCrop="1"/>
          </p:cNvPicPr>
          <p:nvPr/>
        </p:nvPicPr>
        <p:blipFill>
          <a:blip r:embed="rId3" cstate="print"/>
          <a:srcRect/>
          <a:stretch>
            <a:fillRect/>
          </a:stretch>
        </p:blipFill>
        <p:spPr bwMode="auto">
          <a:xfrm>
            <a:off x="274638" y="6581775"/>
            <a:ext cx="8742362" cy="288925"/>
          </a:xfrm>
          <a:prstGeom prst="rect">
            <a:avLst/>
          </a:prstGeom>
          <a:noFill/>
          <a:ln w="9525">
            <a:noFill/>
            <a:miter lim="800000"/>
            <a:headEnd/>
            <a:tailEnd/>
          </a:ln>
        </p:spPr>
      </p:pic>
      <p:pic>
        <p:nvPicPr>
          <p:cNvPr id="99333" name="Picture 6" descr="christian"/>
          <p:cNvPicPr>
            <a:picLocks noChangeAspect="1" noChangeArrowheads="1" noCrop="1"/>
          </p:cNvPicPr>
          <p:nvPr/>
        </p:nvPicPr>
        <p:blipFill>
          <a:blip r:embed="rId3" cstate="print"/>
          <a:srcRect/>
          <a:stretch>
            <a:fillRect/>
          </a:stretch>
        </p:blipFill>
        <p:spPr bwMode="auto">
          <a:xfrm>
            <a:off x="254000" y="0"/>
            <a:ext cx="8742363" cy="288925"/>
          </a:xfrm>
          <a:prstGeom prst="rect">
            <a:avLst/>
          </a:prstGeom>
          <a:noFill/>
          <a:ln w="9525">
            <a:noFill/>
            <a:miter lim="800000"/>
            <a:headEnd/>
            <a:tailEnd/>
          </a:ln>
        </p:spPr>
      </p:pic>
    </p:spTree>
  </p:cSld>
  <p:clrMapOvr>
    <a:masterClrMapping/>
  </p:clrMapOvr>
  <p:transition spd="slow">
    <p:cover dir="d"/>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1028"/>
          <p:cNvSpPr>
            <a:spLocks noGrp="1" noChangeArrowheads="1"/>
          </p:cNvSpPr>
          <p:nvPr>
            <p:ph type="body" sz="half" idx="2"/>
          </p:nvPr>
        </p:nvSpPr>
        <p:spPr>
          <a:xfrm>
            <a:off x="3563888" y="0"/>
            <a:ext cx="5580112" cy="6858000"/>
          </a:xfrm>
        </p:spPr>
        <p:txBody>
          <a:bodyPr>
            <a:normAutofit lnSpcReduction="10000"/>
          </a:bodyPr>
          <a:lstStyle/>
          <a:p>
            <a:pPr>
              <a:lnSpc>
                <a:spcPct val="90000"/>
              </a:lnSpc>
            </a:pPr>
            <a:r>
              <a:rPr lang="el-GR" sz="2800" dirty="0" smtClean="0"/>
              <a:t>Όταν βράδιασε κάθισε ο Χριστός με τους δώδεκα μαθητές Του σε δείπνο. Καθώς έτρωγαν τους είπε: </a:t>
            </a:r>
          </a:p>
          <a:p>
            <a:pPr>
              <a:lnSpc>
                <a:spcPct val="90000"/>
              </a:lnSpc>
            </a:pPr>
            <a:r>
              <a:rPr lang="el-GR" sz="2800" dirty="0" smtClean="0"/>
              <a:t>«</a:t>
            </a:r>
            <a:r>
              <a:rPr lang="el-GR" sz="2800" b="1" i="1" dirty="0" smtClean="0"/>
              <a:t>Αληθινά σας λέγω ότι απόψε ένας από εσάς θα με παραδώσει στους Γραμματείς και στους</a:t>
            </a:r>
            <a:r>
              <a:rPr lang="el-GR" sz="2800" dirty="0" smtClean="0"/>
              <a:t> </a:t>
            </a:r>
            <a:r>
              <a:rPr lang="el-GR" sz="2800" b="1" i="1" dirty="0" smtClean="0"/>
              <a:t>Αρχιερείς»</a:t>
            </a:r>
            <a:r>
              <a:rPr lang="el-GR" sz="2800" b="1" dirty="0" smtClean="0"/>
              <a:t>.</a:t>
            </a:r>
            <a:r>
              <a:rPr lang="el-GR" sz="2800" dirty="0" smtClean="0"/>
              <a:t> </a:t>
            </a:r>
          </a:p>
          <a:p>
            <a:pPr eaLnBrk="1" hangingPunct="1"/>
            <a:r>
              <a:rPr lang="el-GR" sz="2800" dirty="0" smtClean="0"/>
              <a:t>Όταν οι μαθητές άκουσαν τα λόγια αυτά απορούσαν και διαμαρτύρονταν, γιατί κάτι τέτοιο δεν μπορούσε να γίνει. Τότε ο Ιωάννης τον ρώτησε ποιος είναι εκείνος που θα τον προδώσει και ο Χριστός του αποκρίθηκε: Είναι εκείνος στον οποίο εγώ θα δώσω το κομμάτι του ψωμιού αφού το βουτήξω μέσα στο ζουμί. </a:t>
            </a:r>
            <a:endParaRPr lang="en-GB" sz="2800" dirty="0" smtClean="0"/>
          </a:p>
        </p:txBody>
      </p:sp>
      <p:sp>
        <p:nvSpPr>
          <p:cNvPr id="59395" name="AutoShape 1030" descr="250px-ÎÏÏÏÎ¹ÎºÏÏ_ÎÎµÎ¯ÏÎ½Î¿Ï_ÏÎ¿Ï_Duccio"/>
          <p:cNvSpPr>
            <a:spLocks noChangeAspect="1" noChangeArrowheads="1"/>
          </p:cNvSpPr>
          <p:nvPr/>
        </p:nvSpPr>
        <p:spPr bwMode="auto">
          <a:xfrm>
            <a:off x="4424363" y="3281363"/>
            <a:ext cx="296862" cy="296862"/>
          </a:xfrm>
          <a:prstGeom prst="rect">
            <a:avLst/>
          </a:prstGeom>
          <a:noFill/>
          <a:ln w="9525">
            <a:noFill/>
            <a:miter lim="800000"/>
            <a:headEnd/>
            <a:tailEnd/>
          </a:ln>
        </p:spPr>
        <p:txBody>
          <a:bodyPr/>
          <a:lstStyle/>
          <a:p>
            <a:endParaRPr lang="en-US"/>
          </a:p>
        </p:txBody>
      </p:sp>
      <p:sp>
        <p:nvSpPr>
          <p:cNvPr id="59396" name="AutoShape 1032" descr="250px-ÎÏÏÏÎ¹ÎºÏÏ_ÎÎµÎ¯ÏÎ½Î¿Ï_ÏÎ¿Ï_Duccio"/>
          <p:cNvSpPr>
            <a:spLocks noChangeAspect="1" noChangeArrowheads="1"/>
          </p:cNvSpPr>
          <p:nvPr/>
        </p:nvSpPr>
        <p:spPr bwMode="auto">
          <a:xfrm>
            <a:off x="4424363" y="3281363"/>
            <a:ext cx="296862" cy="296862"/>
          </a:xfrm>
          <a:prstGeom prst="rect">
            <a:avLst/>
          </a:prstGeom>
          <a:noFill/>
          <a:ln w="9525">
            <a:noFill/>
            <a:miter lim="800000"/>
            <a:headEnd/>
            <a:tailEnd/>
          </a:ln>
        </p:spPr>
        <p:txBody>
          <a:bodyPr/>
          <a:lstStyle/>
          <a:p>
            <a:endParaRPr lang="en-US"/>
          </a:p>
        </p:txBody>
      </p:sp>
      <p:sp>
        <p:nvSpPr>
          <p:cNvPr id="59397" name="AutoShape 1034" descr="250px-ÎÏÏÏÎ¹ÎºÏÏ_ÎÎµÎ¯ÏÎ½Î¿Ï_ÏÎ¿Ï_Duccio"/>
          <p:cNvSpPr>
            <a:spLocks noChangeAspect="1" noChangeArrowheads="1"/>
          </p:cNvSpPr>
          <p:nvPr/>
        </p:nvSpPr>
        <p:spPr bwMode="auto">
          <a:xfrm>
            <a:off x="4424363" y="3281363"/>
            <a:ext cx="296862" cy="296862"/>
          </a:xfrm>
          <a:prstGeom prst="rect">
            <a:avLst/>
          </a:prstGeom>
          <a:noFill/>
          <a:ln w="9525">
            <a:noFill/>
            <a:miter lim="800000"/>
            <a:headEnd/>
            <a:tailEnd/>
          </a:ln>
        </p:spPr>
        <p:txBody>
          <a:bodyPr/>
          <a:lstStyle/>
          <a:p>
            <a:endParaRPr lang="en-US"/>
          </a:p>
        </p:txBody>
      </p:sp>
      <p:sp>
        <p:nvSpPr>
          <p:cNvPr id="59398" name="AutoShape 1036" descr="250px-ÎÏÏÏÎ¹ÎºÏÏ_ÎÎµÎ¯ÏÎ½Î¿Ï_ÏÎ¿Ï_Duccio"/>
          <p:cNvSpPr>
            <a:spLocks noChangeAspect="1" noChangeArrowheads="1"/>
          </p:cNvSpPr>
          <p:nvPr/>
        </p:nvSpPr>
        <p:spPr bwMode="auto">
          <a:xfrm>
            <a:off x="4424363" y="3281363"/>
            <a:ext cx="296862" cy="296862"/>
          </a:xfrm>
          <a:prstGeom prst="rect">
            <a:avLst/>
          </a:prstGeom>
          <a:noFill/>
          <a:ln w="9525">
            <a:noFill/>
            <a:miter lim="800000"/>
            <a:headEnd/>
            <a:tailEnd/>
          </a:ln>
        </p:spPr>
        <p:txBody>
          <a:bodyPr/>
          <a:lstStyle/>
          <a:p>
            <a:endParaRPr lang="en-US"/>
          </a:p>
        </p:txBody>
      </p:sp>
      <p:sp>
        <p:nvSpPr>
          <p:cNvPr id="59399" name="AutoShape 1038" descr="250px-ÎÏÏÏÎ¹ÎºÏÏ_ÎÎµÎ¯ÏÎ½Î¿Ï_ÏÎ¿Ï_Duccio"/>
          <p:cNvSpPr>
            <a:spLocks noChangeAspect="1" noChangeArrowheads="1"/>
          </p:cNvSpPr>
          <p:nvPr/>
        </p:nvSpPr>
        <p:spPr bwMode="auto">
          <a:xfrm>
            <a:off x="4424363" y="3281363"/>
            <a:ext cx="296862" cy="296862"/>
          </a:xfrm>
          <a:prstGeom prst="rect">
            <a:avLst/>
          </a:prstGeom>
          <a:noFill/>
          <a:ln w="9525">
            <a:noFill/>
            <a:miter lim="800000"/>
            <a:headEnd/>
            <a:tailEnd/>
          </a:ln>
        </p:spPr>
        <p:txBody>
          <a:bodyPr/>
          <a:lstStyle/>
          <a:p>
            <a:endParaRPr lang="en-US"/>
          </a:p>
        </p:txBody>
      </p:sp>
      <p:pic>
        <p:nvPicPr>
          <p:cNvPr id="59400" name="Picture 2" descr="http://2.bp.blogspot.com/_USBWRY_8jII/S7N261n1ydI/AAAAAAAAFdw/3Dv-jlHXpOU/s1600/mystikos_deipnos.jpg"/>
          <p:cNvPicPr>
            <a:picLocks noGrp="1" noChangeAspect="1" noChangeArrowheads="1"/>
          </p:cNvPicPr>
          <p:nvPr>
            <p:ph type="clipArt" sz="half" idx="1"/>
          </p:nvPr>
        </p:nvPicPr>
        <p:blipFill>
          <a:blip r:embed="rId2" cstate="print"/>
          <a:srcRect/>
          <a:stretch>
            <a:fillRect/>
          </a:stretch>
        </p:blipFill>
        <p:spPr>
          <a:xfrm>
            <a:off x="52388" y="1662113"/>
            <a:ext cx="3727524" cy="3124200"/>
          </a:xfrm>
          <a:noFill/>
        </p:spPr>
      </p:pic>
      <p:sp>
        <p:nvSpPr>
          <p:cNvPr id="9" name="Rectangle 8"/>
          <p:cNvSpPr/>
          <p:nvPr/>
        </p:nvSpPr>
        <p:spPr>
          <a:xfrm>
            <a:off x="0" y="116632"/>
            <a:ext cx="3491880" cy="954107"/>
          </a:xfrm>
          <a:prstGeom prst="rect">
            <a:avLst/>
          </a:prstGeom>
          <a:noFill/>
        </p:spPr>
        <p:txBody>
          <a:bodyPr wrap="square" lIns="91440" tIns="45720" rIns="91440" bIns="45720">
            <a:spAutoFit/>
          </a:bodyPr>
          <a:lstStyle/>
          <a:p>
            <a:pPr algn="ctr"/>
            <a:r>
              <a:rPr lang="el-GR" sz="28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Η αποκάλυψη του προδότη</a:t>
            </a:r>
            <a:endParaRPr lang="en-US" sz="28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4"/>
          <p:cNvSpPr>
            <a:spLocks noGrp="1" noChangeArrowheads="1"/>
          </p:cNvSpPr>
          <p:nvPr>
            <p:ph type="body" sz="half" idx="2"/>
          </p:nvPr>
        </p:nvSpPr>
        <p:spPr>
          <a:xfrm>
            <a:off x="3657600" y="127000"/>
            <a:ext cx="5486400" cy="6858000"/>
          </a:xfrm>
        </p:spPr>
        <p:txBody>
          <a:bodyPr/>
          <a:lstStyle/>
          <a:p>
            <a:pPr eaLnBrk="1" hangingPunct="1">
              <a:lnSpc>
                <a:spcPct val="90000"/>
              </a:lnSpc>
            </a:pPr>
            <a:r>
              <a:rPr lang="el-GR" sz="2800" b="1" dirty="0" smtClean="0"/>
              <a:t>Ο Πιλάτος, βλέποντας πώς κατάντησαν τον Χριστό μετά τα χτυπήματα που του κατέφεραν, τον πήρε και δείχνοντάς τον φώναξε στο πλήθος. «</a:t>
            </a:r>
            <a:r>
              <a:rPr lang="el-GR" sz="2800" b="1" dirty="0" err="1" smtClean="0"/>
              <a:t>Ίδε</a:t>
            </a:r>
            <a:r>
              <a:rPr lang="el-GR" sz="2800" b="1" dirty="0" smtClean="0"/>
              <a:t> ο άνθρωπος», που σημαίνει κοιτάξτε πώς έγινε ο άνθρωπος. Σκέφτηκε πως ίσως τον λυπόνταν. Όμως εκείνοι φώναζαν με μεγαλύτερο μίσος. </a:t>
            </a:r>
            <a:r>
              <a:rPr lang="el-GR" sz="2800" b="1" dirty="0" err="1" smtClean="0"/>
              <a:t>Σταύρωσον</a:t>
            </a:r>
            <a:r>
              <a:rPr lang="el-GR" sz="2800" b="1" dirty="0" smtClean="0"/>
              <a:t>, </a:t>
            </a:r>
            <a:r>
              <a:rPr lang="el-GR" sz="2800" b="1" dirty="0" err="1" smtClean="0"/>
              <a:t>σταύρωσον</a:t>
            </a:r>
            <a:r>
              <a:rPr lang="el-GR" sz="2800" b="1" dirty="0" smtClean="0"/>
              <a:t> αυτόν. Αν τον απολύσεις δεν είσαι φίλος του Καίσαρα. Ο Πιλάτος φοβούμενος μήπως σώζοντας το Χριστό έχανε τη θέση του, τελικά τον παρέδωσε για να τον σταυρώσουν.</a:t>
            </a:r>
            <a:endParaRPr lang="en-GB" sz="2800" b="1" dirty="0" smtClean="0"/>
          </a:p>
        </p:txBody>
      </p:sp>
      <p:pic>
        <p:nvPicPr>
          <p:cNvPr id="100355" name="Picture 6" descr="βασανιστήρια Χριστού"/>
          <p:cNvPicPr>
            <a:picLocks noGrp="1" noChangeAspect="1" noChangeArrowheads="1"/>
          </p:cNvPicPr>
          <p:nvPr>
            <p:ph type="clipArt" sz="half" idx="1"/>
          </p:nvPr>
        </p:nvPicPr>
        <p:blipFill>
          <a:blip r:embed="rId2" cstate="print"/>
          <a:srcRect/>
          <a:stretch>
            <a:fillRect/>
          </a:stretch>
        </p:blipFill>
        <p:spPr>
          <a:xfrm>
            <a:off x="0" y="3429000"/>
            <a:ext cx="3962400" cy="3295650"/>
          </a:xfrm>
          <a:noFill/>
        </p:spPr>
      </p:pic>
      <p:grpSp>
        <p:nvGrpSpPr>
          <p:cNvPr id="2" name="Group 10"/>
          <p:cNvGrpSpPr>
            <a:grpSpLocks/>
          </p:cNvGrpSpPr>
          <p:nvPr/>
        </p:nvGrpSpPr>
        <p:grpSpPr bwMode="auto">
          <a:xfrm>
            <a:off x="371475" y="1989138"/>
            <a:ext cx="8401050" cy="2881312"/>
            <a:chOff x="0" y="0"/>
            <a:chExt cx="5292" cy="1815"/>
          </a:xfrm>
        </p:grpSpPr>
        <p:sp>
          <p:nvSpPr>
            <p:cNvPr id="100358" name="Rectangle 7"/>
            <p:cNvSpPr>
              <a:spLocks noChangeArrowheads="1"/>
            </p:cNvSpPr>
            <p:nvPr/>
          </p:nvSpPr>
          <p:spPr bwMode="auto">
            <a:xfrm>
              <a:off x="0" y="0"/>
              <a:ext cx="5292" cy="0"/>
            </a:xfrm>
            <a:prstGeom prst="rect">
              <a:avLst/>
            </a:prstGeom>
            <a:noFill/>
            <a:ln w="9525">
              <a:noFill/>
              <a:miter lim="800000"/>
              <a:headEnd/>
              <a:tailEnd/>
            </a:ln>
          </p:spPr>
          <p:txBody>
            <a:bodyPr>
              <a:spAutoFit/>
            </a:bodyPr>
            <a:lstStyle/>
            <a:p>
              <a:endParaRPr lang="en-US"/>
            </a:p>
          </p:txBody>
        </p:sp>
        <p:sp>
          <p:nvSpPr>
            <p:cNvPr id="100359" name="Rectangle 8"/>
            <p:cNvSpPr>
              <a:spLocks noChangeArrowheads="1"/>
            </p:cNvSpPr>
            <p:nvPr/>
          </p:nvSpPr>
          <p:spPr bwMode="auto">
            <a:xfrm>
              <a:off x="0" y="0"/>
              <a:ext cx="5292" cy="1815"/>
            </a:xfrm>
            <a:prstGeom prst="rect">
              <a:avLst/>
            </a:prstGeom>
            <a:noFill/>
            <a:ln w="9525">
              <a:noFill/>
              <a:miter lim="800000"/>
              <a:headEnd/>
              <a:tailEnd/>
            </a:ln>
          </p:spPr>
          <p:txBody>
            <a:bodyPr anchor="ctr"/>
            <a:lstStyle/>
            <a:p>
              <a:r>
                <a:rPr lang="en-GB" sz="1000">
                  <a:latin typeface="Verdana" pitchFamily="34" charset="0"/>
                </a:rPr>
                <a:t>  </a:t>
              </a:r>
              <a:r>
                <a:rPr lang="en-GB" sz="17300">
                  <a:latin typeface="Verdana" pitchFamily="34" charset="0"/>
                </a:rPr>
                <a:t> </a:t>
              </a:r>
              <a:r>
                <a:rPr lang="en-GB" sz="1000">
                  <a:latin typeface="Verdana" pitchFamily="34" charset="0"/>
                </a:rPr>
                <a:t>                                                                                         </a:t>
              </a:r>
            </a:p>
            <a:p>
              <a:pPr eaLnBrk="0" hangingPunct="0"/>
              <a:endParaRPr lang="en-GB" sz="1000">
                <a:latin typeface="Verdana" pitchFamily="34" charset="0"/>
              </a:endParaRPr>
            </a:p>
          </p:txBody>
        </p:sp>
      </p:grpSp>
      <p:pic>
        <p:nvPicPr>
          <p:cNvPr id="100357" name="Picture 9" descr="Μεγάλη Παρασκευή"/>
          <p:cNvPicPr>
            <a:picLocks noChangeAspect="1" noChangeArrowheads="1"/>
          </p:cNvPicPr>
          <p:nvPr/>
        </p:nvPicPr>
        <p:blipFill>
          <a:blip r:embed="rId3" cstate="print"/>
          <a:srcRect/>
          <a:stretch>
            <a:fillRect/>
          </a:stretch>
        </p:blipFill>
        <p:spPr bwMode="auto">
          <a:xfrm>
            <a:off x="0" y="355600"/>
            <a:ext cx="4000500" cy="2754313"/>
          </a:xfrm>
          <a:prstGeom prst="rect">
            <a:avLst/>
          </a:prstGeom>
          <a:noFill/>
          <a:ln w="9525">
            <a:no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304800" y="61913"/>
            <a:ext cx="4267200" cy="866775"/>
          </a:xfrm>
        </p:spPr>
        <p:txBody>
          <a:bodyPr>
            <a:normAutofit fontScale="90000"/>
          </a:bodyPr>
          <a:lstStyle/>
          <a:p>
            <a:pPr eaLnBrk="1" hangingPunct="1"/>
            <a:r>
              <a:rPr lang="el-GR" sz="3200" b="1" smtClean="0"/>
              <a:t>Η μαστίγωση του Χριστού</a:t>
            </a:r>
            <a:endParaRPr lang="en-GB" sz="3200" b="1" smtClean="0"/>
          </a:p>
        </p:txBody>
      </p:sp>
      <p:sp>
        <p:nvSpPr>
          <p:cNvPr id="101379" name="Rectangle 4"/>
          <p:cNvSpPr>
            <a:spLocks noGrp="1" noChangeArrowheads="1"/>
          </p:cNvSpPr>
          <p:nvPr>
            <p:ph type="body" sz="half" idx="2"/>
          </p:nvPr>
        </p:nvSpPr>
        <p:spPr>
          <a:xfrm>
            <a:off x="4572000" y="227013"/>
            <a:ext cx="3810000" cy="914400"/>
          </a:xfrm>
        </p:spPr>
        <p:txBody>
          <a:bodyPr/>
          <a:lstStyle/>
          <a:p>
            <a:pPr eaLnBrk="1" hangingPunct="1"/>
            <a:r>
              <a:rPr lang="el-GR" b="1" smtClean="0"/>
              <a:t>Προς το Γολγοθά</a:t>
            </a:r>
            <a:endParaRPr lang="en-GB" b="1" smtClean="0"/>
          </a:p>
        </p:txBody>
      </p:sp>
      <p:pic>
        <p:nvPicPr>
          <p:cNvPr id="101380" name="Picture 7" descr="Π07+Golgothas"/>
          <p:cNvPicPr>
            <a:picLocks noGrp="1" noChangeAspect="1" noChangeArrowheads="1"/>
          </p:cNvPicPr>
          <p:nvPr>
            <p:ph type="clipArt" sz="half" idx="1"/>
          </p:nvPr>
        </p:nvPicPr>
        <p:blipFill>
          <a:blip r:embed="rId2" cstate="print"/>
          <a:srcRect/>
          <a:stretch>
            <a:fillRect/>
          </a:stretch>
        </p:blipFill>
        <p:spPr>
          <a:xfrm>
            <a:off x="457200" y="928688"/>
            <a:ext cx="8178800" cy="5807075"/>
          </a:xfrm>
          <a:noFill/>
        </p:spPr>
      </p:pic>
      <p:sp>
        <p:nvSpPr>
          <p:cNvPr id="101381" name="Line 8"/>
          <p:cNvSpPr>
            <a:spLocks noChangeShapeType="1"/>
          </p:cNvSpPr>
          <p:nvPr/>
        </p:nvSpPr>
        <p:spPr bwMode="auto">
          <a:xfrm>
            <a:off x="4427984" y="0"/>
            <a:ext cx="0" cy="6858000"/>
          </a:xfrm>
          <a:prstGeom prst="line">
            <a:avLst/>
          </a:prstGeom>
          <a:noFill/>
          <a:ln w="69850">
            <a:solidFill>
              <a:srgbClr val="FF0000"/>
            </a:solidFill>
            <a:round/>
            <a:headEnd/>
            <a:tailEnd/>
          </a:ln>
        </p:spPr>
        <p:txBody>
          <a:bodyPr/>
          <a:lstStyle/>
          <a:p>
            <a:endParaRPr lang="en-GB"/>
          </a:p>
        </p:txBody>
      </p:sp>
      <p:pic>
        <p:nvPicPr>
          <p:cNvPr id="101382" name="Picture 9" descr="christian"/>
          <p:cNvPicPr>
            <a:picLocks noChangeAspect="1" noChangeArrowheads="1" noCrop="1"/>
          </p:cNvPicPr>
          <p:nvPr/>
        </p:nvPicPr>
        <p:blipFill>
          <a:blip r:embed="rId3" cstate="print"/>
          <a:srcRect/>
          <a:stretch>
            <a:fillRect/>
          </a:stretch>
        </p:blipFill>
        <p:spPr bwMode="auto">
          <a:xfrm>
            <a:off x="274638" y="6669088"/>
            <a:ext cx="8742362" cy="201612"/>
          </a:xfrm>
          <a:prstGeom prst="rect">
            <a:avLst/>
          </a:prstGeom>
          <a:noFill/>
          <a:ln w="9525">
            <a:noFill/>
            <a:miter lim="800000"/>
            <a:headEnd/>
            <a:tailEnd/>
          </a:ln>
        </p:spPr>
      </p:pic>
      <p:pic>
        <p:nvPicPr>
          <p:cNvPr id="101383" name="Picture 10" descr="christian"/>
          <p:cNvPicPr>
            <a:picLocks noChangeAspect="1" noChangeArrowheads="1" noCrop="1"/>
          </p:cNvPicPr>
          <p:nvPr/>
        </p:nvPicPr>
        <p:blipFill>
          <a:blip r:embed="rId3" cstate="print"/>
          <a:srcRect/>
          <a:stretch>
            <a:fillRect/>
          </a:stretch>
        </p:blipFill>
        <p:spPr bwMode="auto">
          <a:xfrm>
            <a:off x="192088" y="0"/>
            <a:ext cx="8890000" cy="217488"/>
          </a:xfrm>
          <a:prstGeom prst="rect">
            <a:avLst/>
          </a:prstGeom>
          <a:noFill/>
          <a:ln w="9525">
            <a:no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4"/>
          <p:cNvSpPr>
            <a:spLocks noGrp="1" noChangeArrowheads="1"/>
          </p:cNvSpPr>
          <p:nvPr>
            <p:ph type="body" sz="half" idx="2"/>
          </p:nvPr>
        </p:nvSpPr>
        <p:spPr>
          <a:xfrm>
            <a:off x="3492500" y="285750"/>
            <a:ext cx="5651500" cy="6445250"/>
          </a:xfrm>
        </p:spPr>
        <p:txBody>
          <a:bodyPr/>
          <a:lstStyle/>
          <a:p>
            <a:pPr eaLnBrk="1" hangingPunct="1">
              <a:lnSpc>
                <a:spcPct val="90000"/>
              </a:lnSpc>
            </a:pPr>
            <a:r>
              <a:rPr lang="el-GR" sz="2800" b="1" dirty="0" smtClean="0"/>
              <a:t>Την εποχή εκείνη ήταν συνήθεια να γράφουν σε μια σανίδα που την κάρφωναν πάνω στο σταυρό, την αιτία της καταδίκης των σταυρωμένων. Στη σανίδα που θα καρφωνόταν πάνω στο σταυρό του Χριστού έγραψαν τα αρχικά «Ι.Ν.Β.Ι.» που σήμαιναν Ιησούς Ναζωραίος Βασιλεύς Ιουδαίων, δηλαδή σταυρώθηκε επειδή θεωρούσε τον εαυτό του βασιλιά των Ιουδαίων.</a:t>
            </a:r>
          </a:p>
          <a:p>
            <a:pPr eaLnBrk="1" hangingPunct="1">
              <a:lnSpc>
                <a:spcPct val="90000"/>
              </a:lnSpc>
            </a:pPr>
            <a:r>
              <a:rPr lang="el-GR" sz="2800" b="1" dirty="0" smtClean="0"/>
              <a:t>Μετά από αυτό, ο Χριστός παραδόθηκε στους στρατιώτες, για να οδηγηθεί στο Γολγοθά όπου θα σταυρωνόταν.</a:t>
            </a:r>
            <a:endParaRPr lang="en-GB" sz="2800" b="1" dirty="0" smtClean="0"/>
          </a:p>
        </p:txBody>
      </p:sp>
      <p:pic>
        <p:nvPicPr>
          <p:cNvPr id="102403" name="Picture 6" descr="Ιησούς Ναζωραίος Βασιλεύς"/>
          <p:cNvPicPr>
            <a:picLocks noGrp="1" noChangeAspect="1" noChangeArrowheads="1"/>
          </p:cNvPicPr>
          <p:nvPr>
            <p:ph type="clipArt" sz="half" idx="1"/>
          </p:nvPr>
        </p:nvPicPr>
        <p:blipFill>
          <a:blip r:embed="rId2" cstate="print"/>
          <a:srcRect/>
          <a:stretch>
            <a:fillRect/>
          </a:stretch>
        </p:blipFill>
        <p:spPr>
          <a:xfrm>
            <a:off x="0" y="2996952"/>
            <a:ext cx="3810000" cy="3454400"/>
          </a:xfrm>
          <a:noFill/>
        </p:spPr>
      </p:pic>
      <p:sp>
        <p:nvSpPr>
          <p:cNvPr id="102404" name="Rectangle 7"/>
          <p:cNvSpPr>
            <a:spLocks noChangeArrowheads="1"/>
          </p:cNvSpPr>
          <p:nvPr/>
        </p:nvSpPr>
        <p:spPr bwMode="auto">
          <a:xfrm>
            <a:off x="683568" y="404664"/>
            <a:ext cx="1905000" cy="914400"/>
          </a:xfrm>
          <a:prstGeom prst="rect">
            <a:avLst/>
          </a:prstGeom>
          <a:solidFill>
            <a:srgbClr val="FFFF99"/>
          </a:solidFill>
          <a:ln w="9525">
            <a:solidFill>
              <a:schemeClr val="tx1"/>
            </a:solidFill>
            <a:miter lim="800000"/>
            <a:headEnd/>
            <a:tailEnd/>
          </a:ln>
        </p:spPr>
        <p:txBody>
          <a:bodyPr wrap="none" anchor="ctr"/>
          <a:lstStyle/>
          <a:p>
            <a:pPr algn="ctr"/>
            <a:r>
              <a:rPr lang="el-GR" sz="2800" b="1"/>
              <a:t>Ι. Ν. Β. Ι</a:t>
            </a:r>
            <a:endParaRPr lang="en-GB" sz="2800" b="1"/>
          </a:p>
        </p:txBody>
      </p:sp>
      <p:pic>
        <p:nvPicPr>
          <p:cNvPr id="102405" name="Picture 8" descr="christian"/>
          <p:cNvPicPr>
            <a:picLocks noChangeAspect="1" noChangeArrowheads="1" noCrop="1"/>
          </p:cNvPicPr>
          <p:nvPr/>
        </p:nvPicPr>
        <p:blipFill>
          <a:blip r:embed="rId3" cstate="print"/>
          <a:srcRect/>
          <a:stretch>
            <a:fillRect/>
          </a:stretch>
        </p:blipFill>
        <p:spPr bwMode="auto">
          <a:xfrm>
            <a:off x="274638" y="6581775"/>
            <a:ext cx="8742362" cy="288925"/>
          </a:xfrm>
          <a:prstGeom prst="rect">
            <a:avLst/>
          </a:prstGeom>
          <a:noFill/>
          <a:ln w="9525">
            <a:noFill/>
            <a:miter lim="800000"/>
            <a:headEnd/>
            <a:tailEnd/>
          </a:ln>
        </p:spPr>
      </p:pic>
      <p:pic>
        <p:nvPicPr>
          <p:cNvPr id="102406" name="Picture 9" descr="christian"/>
          <p:cNvPicPr>
            <a:picLocks noChangeAspect="1" noChangeArrowheads="1" noCrop="1"/>
          </p:cNvPicPr>
          <p:nvPr/>
        </p:nvPicPr>
        <p:blipFill>
          <a:blip r:embed="rId3" cstate="print"/>
          <a:srcRect/>
          <a:stretch>
            <a:fillRect/>
          </a:stretch>
        </p:blipFill>
        <p:spPr bwMode="auto">
          <a:xfrm>
            <a:off x="254000" y="0"/>
            <a:ext cx="8742363" cy="288925"/>
          </a:xfrm>
          <a:prstGeom prst="rect">
            <a:avLst/>
          </a:prstGeom>
          <a:noFill/>
          <a:ln w="9525">
            <a:noFill/>
            <a:miter lim="800000"/>
            <a:headEnd/>
            <a:tailEnd/>
          </a:ln>
        </p:spPr>
      </p:pic>
      <p:sp>
        <p:nvSpPr>
          <p:cNvPr id="7" name="Rectangle 6"/>
          <p:cNvSpPr/>
          <p:nvPr/>
        </p:nvSpPr>
        <p:spPr>
          <a:xfrm>
            <a:off x="683568" y="1268760"/>
            <a:ext cx="2232248" cy="1815882"/>
          </a:xfrm>
          <a:prstGeom prst="rect">
            <a:avLst/>
          </a:prstGeom>
          <a:noFill/>
        </p:spPr>
        <p:txBody>
          <a:bodyPr wrap="square" lIns="91440" tIns="45720" rIns="91440" bIns="45720">
            <a:spAutoFit/>
          </a:bodyPr>
          <a:lstStyle/>
          <a:p>
            <a:r>
              <a:rPr lang="el-GR" sz="2800" b="1" spc="300" dirty="0" smtClean="0">
                <a:ln w="11430" cmpd="sng">
                  <a:solidFill>
                    <a:schemeClr val="accent1">
                      <a:tint val="10000"/>
                    </a:schemeClr>
                  </a:solidFill>
                  <a:prstDash val="solid"/>
                  <a:miter lim="800000"/>
                </a:ln>
                <a:solidFill>
                  <a:srgbClr val="FF0000"/>
                </a:solidFill>
                <a:effectLst>
                  <a:glow rad="45500">
                    <a:schemeClr val="accent1">
                      <a:satMod val="220000"/>
                      <a:alpha val="35000"/>
                    </a:schemeClr>
                  </a:glow>
                </a:effectLst>
              </a:rPr>
              <a:t>Ι</a:t>
            </a:r>
            <a:r>
              <a:rPr lang="el-GR" sz="28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ησούς</a:t>
            </a:r>
          </a:p>
          <a:p>
            <a:r>
              <a:rPr lang="el-GR" sz="2800" b="1" cap="none" spc="300" dirty="0" smtClean="0">
                <a:ln w="11430" cmpd="sng">
                  <a:solidFill>
                    <a:schemeClr val="accent1">
                      <a:tint val="10000"/>
                    </a:schemeClr>
                  </a:solidFill>
                  <a:prstDash val="solid"/>
                  <a:miter lim="800000"/>
                </a:ln>
                <a:solidFill>
                  <a:srgbClr val="FF0000"/>
                </a:solidFill>
                <a:effectLst>
                  <a:glow rad="45500">
                    <a:schemeClr val="accent1">
                      <a:satMod val="220000"/>
                      <a:alpha val="35000"/>
                    </a:schemeClr>
                  </a:glow>
                </a:effectLst>
              </a:rPr>
              <a:t>Ν</a:t>
            </a:r>
            <a:r>
              <a:rPr lang="el-GR" sz="28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αζωραίος</a:t>
            </a:r>
          </a:p>
          <a:p>
            <a:r>
              <a:rPr lang="el-GR" sz="2800" b="1" spc="300" dirty="0" smtClean="0">
                <a:ln w="11430" cmpd="sng">
                  <a:solidFill>
                    <a:schemeClr val="accent1">
                      <a:tint val="10000"/>
                    </a:schemeClr>
                  </a:solidFill>
                  <a:prstDash val="solid"/>
                  <a:miter lim="800000"/>
                </a:ln>
                <a:solidFill>
                  <a:srgbClr val="FF0000"/>
                </a:solidFill>
                <a:effectLst>
                  <a:glow rad="45500">
                    <a:schemeClr val="accent1">
                      <a:satMod val="220000"/>
                      <a:alpha val="35000"/>
                    </a:schemeClr>
                  </a:glow>
                </a:effectLst>
              </a:rPr>
              <a:t>Β</a:t>
            </a:r>
            <a:r>
              <a:rPr lang="el-GR" sz="28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ασιλεύς</a:t>
            </a:r>
          </a:p>
          <a:p>
            <a:r>
              <a:rPr lang="el-GR" sz="2800" b="1" spc="300" dirty="0" smtClean="0">
                <a:ln w="11430" cmpd="sng">
                  <a:solidFill>
                    <a:schemeClr val="accent1">
                      <a:tint val="10000"/>
                    </a:schemeClr>
                  </a:solidFill>
                  <a:prstDash val="solid"/>
                  <a:miter lim="800000"/>
                </a:ln>
                <a:solidFill>
                  <a:srgbClr val="FF0000"/>
                </a:solidFill>
                <a:effectLst>
                  <a:glow rad="45500">
                    <a:schemeClr val="accent1">
                      <a:satMod val="220000"/>
                      <a:alpha val="35000"/>
                    </a:schemeClr>
                  </a:glow>
                </a:effectLst>
              </a:rPr>
              <a:t>Ι</a:t>
            </a:r>
            <a:r>
              <a:rPr lang="el-GR" sz="28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ουδαίων</a:t>
            </a:r>
            <a:endParaRPr lang="en-US" sz="28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PhAnim="0">
  <p:cSld>
    <p:bg>
      <p:bgPr>
        <a:solidFill>
          <a:srgbClr val="FFFF00"/>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4419600" y="762000"/>
            <a:ext cx="4419600" cy="1066800"/>
          </a:xfrm>
        </p:spPr>
        <p:txBody>
          <a:bodyPr>
            <a:normAutofit fontScale="90000"/>
          </a:bodyPr>
          <a:lstStyle/>
          <a:p>
            <a:pPr eaLnBrk="1" hangingPunct="1"/>
            <a:r>
              <a:rPr lang="el-GR" smtClean="0"/>
              <a:t>Η πορεία προς το Γολγοθά</a:t>
            </a:r>
            <a:endParaRPr lang="en-US" smtClean="0"/>
          </a:p>
        </p:txBody>
      </p:sp>
      <p:sp>
        <p:nvSpPr>
          <p:cNvPr id="28676" name="Rectangle 4"/>
          <p:cNvSpPr>
            <a:spLocks noGrp="1" noChangeArrowheads="1"/>
          </p:cNvSpPr>
          <p:nvPr>
            <p:ph type="body" sz="half" idx="2"/>
          </p:nvPr>
        </p:nvSpPr>
        <p:spPr>
          <a:xfrm>
            <a:off x="4800600" y="1981200"/>
            <a:ext cx="4343400" cy="4114800"/>
          </a:xfrm>
        </p:spPr>
        <p:txBody>
          <a:bodyPr>
            <a:normAutofit fontScale="92500"/>
          </a:bodyPr>
          <a:lstStyle/>
          <a:p>
            <a:pPr eaLnBrk="1" hangingPunct="1"/>
            <a:endParaRPr lang="el-GR" sz="2800" dirty="0" smtClean="0"/>
          </a:p>
          <a:p>
            <a:pPr eaLnBrk="1" hangingPunct="1"/>
            <a:r>
              <a:rPr lang="el-GR" sz="3600" dirty="0" smtClean="0"/>
              <a:t>Ο Χριστός μεταφέρει το σταυρό του μαρτυρίου και γύρω οι Ιουδαίοι τον κοροϊδεύουν, τον χτυπούν και τον βασανίζουν.</a:t>
            </a:r>
            <a:endParaRPr lang="en-US" sz="3600" dirty="0" smtClean="0"/>
          </a:p>
        </p:txBody>
      </p:sp>
      <p:pic>
        <p:nvPicPr>
          <p:cNvPr id="28678" name="Picture 6" descr="C:\Documents and Settings\USER\My Documents\scanner\Easter\pros golgotha 2.jpg"/>
          <p:cNvPicPr>
            <a:picLocks noGrp="1" noChangeAspect="1" noChangeArrowheads="1"/>
          </p:cNvPicPr>
          <p:nvPr>
            <p:ph type="clipArt" sz="half" idx="1"/>
          </p:nvPr>
        </p:nvPicPr>
        <p:blipFill>
          <a:blip r:embed="rId2" cstate="print"/>
          <a:srcRect/>
          <a:stretch>
            <a:fillRect/>
          </a:stretch>
        </p:blipFill>
        <p:spPr>
          <a:xfrm>
            <a:off x="228600" y="609600"/>
            <a:ext cx="4387850" cy="5867400"/>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8674"/>
                                        </p:tgtEl>
                                        <p:attrNameLst>
                                          <p:attrName>style.visibility</p:attrName>
                                        </p:attrNameLst>
                                      </p:cBhvr>
                                      <p:to>
                                        <p:strVal val="visible"/>
                                      </p:to>
                                    </p:set>
                                    <p:animEffect transition="in" filter="checkerboard(across)">
                                      <p:cBhvr>
                                        <p:cTn id="7" dur="500"/>
                                        <p:tgtEl>
                                          <p:spTgt spid="2867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nodeType="clickEffect">
                                  <p:stCondLst>
                                    <p:cond delay="0"/>
                                  </p:stCondLst>
                                  <p:childTnLst>
                                    <p:set>
                                      <p:cBhvr>
                                        <p:cTn id="11" dur="1" fill="hold">
                                          <p:stCondLst>
                                            <p:cond delay="0"/>
                                          </p:stCondLst>
                                        </p:cTn>
                                        <p:tgtEl>
                                          <p:spTgt spid="28678"/>
                                        </p:tgtEl>
                                        <p:attrNameLst>
                                          <p:attrName>style.visibility</p:attrName>
                                        </p:attrNameLst>
                                      </p:cBhvr>
                                      <p:to>
                                        <p:strVal val="visible"/>
                                      </p:to>
                                    </p:set>
                                    <p:animEffect transition="in" filter="blinds(vertical)">
                                      <p:cBhvr>
                                        <p:cTn id="12" dur="500"/>
                                        <p:tgtEl>
                                          <p:spTgt spid="28678"/>
                                        </p:tgtEl>
                                      </p:cBhvr>
                                    </p:animEffect>
                                  </p:childTnLst>
                                </p:cTn>
                              </p:par>
                            </p:childTnLst>
                          </p:cTn>
                        </p:par>
                      </p:childTnLst>
                    </p:cTn>
                  </p:par>
                  <p:par>
                    <p:cTn id="13" fill="hold">
                      <p:stCondLst>
                        <p:cond delay="indefinite"/>
                      </p:stCondLst>
                      <p:childTnLst>
                        <p:par>
                          <p:cTn id="14" fill="hold">
                            <p:stCondLst>
                              <p:cond delay="0"/>
                            </p:stCondLst>
                            <p:childTnLst>
                              <p:par>
                                <p:cTn id="15" presetID="17" presetClass="entr" presetSubtype="10" fill="hold" grpId="0" nodeType="clickEffect">
                                  <p:stCondLst>
                                    <p:cond delay="0"/>
                                  </p:stCondLst>
                                  <p:childTnLst>
                                    <p:set>
                                      <p:cBhvr>
                                        <p:cTn id="16" dur="1" fill="hold">
                                          <p:stCondLst>
                                            <p:cond delay="0"/>
                                          </p:stCondLst>
                                        </p:cTn>
                                        <p:tgtEl>
                                          <p:spTgt spid="28676">
                                            <p:txEl>
                                              <p:pRg st="1" end="1"/>
                                            </p:txEl>
                                          </p:spTgt>
                                        </p:tgtEl>
                                        <p:attrNameLst>
                                          <p:attrName>style.visibility</p:attrName>
                                        </p:attrNameLst>
                                      </p:cBhvr>
                                      <p:to>
                                        <p:strVal val="visible"/>
                                      </p:to>
                                    </p:set>
                                    <p:anim calcmode="lin" valueType="num">
                                      <p:cBhvr>
                                        <p:cTn id="17" dur="500" fill="hold"/>
                                        <p:tgtEl>
                                          <p:spTgt spid="28676">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28676">
                                            <p:txEl>
                                              <p:pRg st="1" end="1"/>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4" grpId="0" autoUpdateAnimBg="0"/>
      <p:bldP spid="28676" grpId="0" build="p"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4"/>
          <p:cNvSpPr>
            <a:spLocks noGrp="1" noChangeArrowheads="1"/>
          </p:cNvSpPr>
          <p:nvPr>
            <p:ph type="body" sz="half" idx="2"/>
          </p:nvPr>
        </p:nvSpPr>
        <p:spPr>
          <a:xfrm>
            <a:off x="3733800" y="285750"/>
            <a:ext cx="5410200" cy="6572250"/>
          </a:xfrm>
        </p:spPr>
        <p:txBody>
          <a:bodyPr>
            <a:normAutofit lnSpcReduction="10000"/>
          </a:bodyPr>
          <a:lstStyle/>
          <a:p>
            <a:pPr eaLnBrk="1" hangingPunct="1">
              <a:lnSpc>
                <a:spcPct val="90000"/>
              </a:lnSpc>
            </a:pPr>
            <a:r>
              <a:rPr lang="el-GR" sz="2800" dirty="0" smtClean="0"/>
              <a:t>Ο Χριστός στο δρόμο για το Γολγοθά σκόνταψε κι έπεσε τρεις φορές από το βάρος του σταυρού στους ώμους του. </a:t>
            </a:r>
          </a:p>
          <a:p>
            <a:pPr eaLnBrk="1" hangingPunct="1">
              <a:lnSpc>
                <a:spcPct val="90000"/>
              </a:lnSpc>
            </a:pPr>
            <a:r>
              <a:rPr lang="el-GR" sz="2800" dirty="0" smtClean="0"/>
              <a:t>Από την προηγούμενη νύχτα, τη νύχτα του Μυστικού Δείπνου πέρασε μαρτυρικές ώρες. Η αγωνία στον κήπο της Γεσθημανή, η προδοσία του Ιούδα και η σύλληψη, η άρνηση του Πέτρου, η εγκατάλειψή του από τους μαθητές του, οι συνεχείς ανακρίσεις, το </a:t>
            </a:r>
            <a:r>
              <a:rPr lang="el-GR" sz="2800" dirty="0" err="1" smtClean="0"/>
              <a:t>φραγκέλωμα</a:t>
            </a:r>
            <a:r>
              <a:rPr lang="el-GR" sz="2800" dirty="0" smtClean="0"/>
              <a:t> (=μαστίγωμα), οι ταπεινώσεις, οι ύβρεις του φανατισμένου όχλου ήταν μια μεγάλη ταλαιπωρία.</a:t>
            </a:r>
            <a:endParaRPr lang="en-GB" sz="2800" dirty="0" smtClean="0"/>
          </a:p>
        </p:txBody>
      </p:sp>
      <p:pic>
        <p:nvPicPr>
          <p:cNvPr id="103427" name="Picture 6" descr="Ο Χριστός προς το Γολγοθά"/>
          <p:cNvPicPr>
            <a:picLocks noGrp="1" noChangeAspect="1" noChangeArrowheads="1"/>
          </p:cNvPicPr>
          <p:nvPr>
            <p:ph type="clipArt" sz="half" idx="1"/>
          </p:nvPr>
        </p:nvPicPr>
        <p:blipFill>
          <a:blip r:embed="rId2" cstate="print"/>
          <a:srcRect/>
          <a:stretch>
            <a:fillRect/>
          </a:stretch>
        </p:blipFill>
        <p:spPr>
          <a:xfrm>
            <a:off x="0" y="1916832"/>
            <a:ext cx="3962400" cy="4941168"/>
          </a:xfrm>
          <a:noFill/>
        </p:spPr>
      </p:pic>
      <p:pic>
        <p:nvPicPr>
          <p:cNvPr id="103428" name="Picture 7" descr="christian"/>
          <p:cNvPicPr>
            <a:picLocks noChangeAspect="1" noChangeArrowheads="1" noCrop="1"/>
          </p:cNvPicPr>
          <p:nvPr/>
        </p:nvPicPr>
        <p:blipFill>
          <a:blip r:embed="rId3" cstate="print"/>
          <a:srcRect/>
          <a:stretch>
            <a:fillRect/>
          </a:stretch>
        </p:blipFill>
        <p:spPr bwMode="auto">
          <a:xfrm>
            <a:off x="3995936" y="6581775"/>
            <a:ext cx="5021064" cy="288925"/>
          </a:xfrm>
          <a:prstGeom prst="rect">
            <a:avLst/>
          </a:prstGeom>
          <a:noFill/>
          <a:ln w="9525">
            <a:noFill/>
            <a:miter lim="800000"/>
            <a:headEnd/>
            <a:tailEnd/>
          </a:ln>
        </p:spPr>
      </p:pic>
      <p:pic>
        <p:nvPicPr>
          <p:cNvPr id="103429" name="Picture 8" descr="christian"/>
          <p:cNvPicPr>
            <a:picLocks noChangeAspect="1" noChangeArrowheads="1" noCrop="1"/>
          </p:cNvPicPr>
          <p:nvPr/>
        </p:nvPicPr>
        <p:blipFill>
          <a:blip r:embed="rId3" cstate="print"/>
          <a:srcRect/>
          <a:stretch>
            <a:fillRect/>
          </a:stretch>
        </p:blipFill>
        <p:spPr bwMode="auto">
          <a:xfrm>
            <a:off x="3635896" y="0"/>
            <a:ext cx="5360467" cy="288925"/>
          </a:xfrm>
          <a:prstGeom prst="rect">
            <a:avLst/>
          </a:prstGeom>
          <a:noFill/>
          <a:ln w="9525">
            <a:noFill/>
            <a:miter lim="800000"/>
            <a:headEnd/>
            <a:tailEnd/>
          </a:ln>
        </p:spPr>
      </p:pic>
      <p:sp>
        <p:nvSpPr>
          <p:cNvPr id="6" name="Rectangle 5"/>
          <p:cNvSpPr/>
          <p:nvPr/>
        </p:nvSpPr>
        <p:spPr>
          <a:xfrm>
            <a:off x="251520" y="116632"/>
            <a:ext cx="3168352" cy="1815882"/>
          </a:xfrm>
          <a:prstGeom prst="rect">
            <a:avLst/>
          </a:prstGeom>
          <a:noFill/>
        </p:spPr>
        <p:txBody>
          <a:bodyPr wrap="square" lIns="91440" tIns="45720" rIns="91440" bIns="45720">
            <a:spAutoFit/>
          </a:bodyPr>
          <a:lstStyle/>
          <a:p>
            <a:pPr algn="ctr"/>
            <a:r>
              <a:rPr lang="el-GR" sz="28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Τα βάσανα του Χριστού.</a:t>
            </a:r>
          </a:p>
          <a:p>
            <a:pPr algn="ctr"/>
            <a:r>
              <a:rPr lang="el-GR" sz="28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Η πορεία προς τον Γολγοθά.</a:t>
            </a:r>
            <a:endParaRPr lang="en-US" sz="28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4"/>
          <p:cNvSpPr>
            <a:spLocks noGrp="1" noChangeArrowheads="1"/>
          </p:cNvSpPr>
          <p:nvPr>
            <p:ph type="body" sz="half" idx="2"/>
          </p:nvPr>
        </p:nvSpPr>
        <p:spPr>
          <a:xfrm>
            <a:off x="4427984" y="980728"/>
            <a:ext cx="4716016" cy="5733256"/>
          </a:xfrm>
        </p:spPr>
        <p:txBody>
          <a:bodyPr/>
          <a:lstStyle/>
          <a:p>
            <a:pPr eaLnBrk="1" hangingPunct="1">
              <a:lnSpc>
                <a:spcPct val="90000"/>
              </a:lnSpc>
            </a:pPr>
            <a:r>
              <a:rPr lang="el-GR" sz="2800" b="1" dirty="0" smtClean="0"/>
              <a:t>Κι όταν οι ανθρώπινες δυνάμεις του Χριστού τον εγκατέλειψαν πλήρως, έπεσε κάτω μη μπορώντας να κουβαλήσει άλλο το σταυρό.</a:t>
            </a:r>
          </a:p>
          <a:p>
            <a:pPr eaLnBrk="1" hangingPunct="1">
              <a:lnSpc>
                <a:spcPct val="90000"/>
              </a:lnSpc>
            </a:pPr>
            <a:r>
              <a:rPr lang="el-GR" sz="2800" b="1" dirty="0" smtClean="0"/>
              <a:t>Δυο στρατιώτες κι ένας υπηρέτης τον εξαναγκάζουν να σηκωθεί, για να συνεχίσει το δύσκολο έργο του. Οι άλλοι παρακολουθούν με αδιαφορία, χωρίς ίχνος συμπόνιας κι ανθρωπιάς.</a:t>
            </a:r>
            <a:endParaRPr lang="en-GB" sz="2800" dirty="0" smtClean="0"/>
          </a:p>
        </p:txBody>
      </p:sp>
      <p:pic>
        <p:nvPicPr>
          <p:cNvPr id="104451" name="Picture 7" descr="christian"/>
          <p:cNvPicPr>
            <a:picLocks noChangeAspect="1" noChangeArrowheads="1" noCrop="1"/>
          </p:cNvPicPr>
          <p:nvPr/>
        </p:nvPicPr>
        <p:blipFill>
          <a:blip r:embed="rId2" cstate="print"/>
          <a:srcRect/>
          <a:stretch>
            <a:fillRect/>
          </a:stretch>
        </p:blipFill>
        <p:spPr bwMode="auto">
          <a:xfrm>
            <a:off x="274638" y="6581775"/>
            <a:ext cx="4225354" cy="288925"/>
          </a:xfrm>
          <a:prstGeom prst="rect">
            <a:avLst/>
          </a:prstGeom>
          <a:noFill/>
          <a:ln w="9525">
            <a:noFill/>
            <a:miter lim="800000"/>
            <a:headEnd/>
            <a:tailEnd/>
          </a:ln>
        </p:spPr>
      </p:pic>
      <p:pic>
        <p:nvPicPr>
          <p:cNvPr id="104452" name="Picture 8" descr="christian"/>
          <p:cNvPicPr>
            <a:picLocks noChangeAspect="1" noChangeArrowheads="1" noCrop="1"/>
          </p:cNvPicPr>
          <p:nvPr/>
        </p:nvPicPr>
        <p:blipFill>
          <a:blip r:embed="rId2" cstate="print"/>
          <a:srcRect/>
          <a:stretch>
            <a:fillRect/>
          </a:stretch>
        </p:blipFill>
        <p:spPr bwMode="auto">
          <a:xfrm>
            <a:off x="254001" y="0"/>
            <a:ext cx="4173984" cy="288925"/>
          </a:xfrm>
          <a:prstGeom prst="rect">
            <a:avLst/>
          </a:prstGeom>
          <a:noFill/>
          <a:ln w="9525">
            <a:noFill/>
            <a:miter lim="800000"/>
            <a:headEnd/>
            <a:tailEnd/>
          </a:ln>
        </p:spPr>
      </p:pic>
      <p:pic>
        <p:nvPicPr>
          <p:cNvPr id="104453" name="Picture 6" descr="scan0086.jpg"/>
          <p:cNvPicPr>
            <a:picLocks noChangeAspect="1"/>
          </p:cNvPicPr>
          <p:nvPr/>
        </p:nvPicPr>
        <p:blipFill>
          <a:blip r:embed="rId3" cstate="print"/>
          <a:srcRect/>
          <a:stretch>
            <a:fillRect/>
          </a:stretch>
        </p:blipFill>
        <p:spPr bwMode="auto">
          <a:xfrm>
            <a:off x="285750" y="3335338"/>
            <a:ext cx="4143375" cy="3063875"/>
          </a:xfrm>
          <a:prstGeom prst="rect">
            <a:avLst/>
          </a:prstGeom>
          <a:noFill/>
          <a:ln w="9525">
            <a:noFill/>
            <a:miter lim="800000"/>
            <a:headEnd/>
            <a:tailEnd/>
          </a:ln>
        </p:spPr>
      </p:pic>
      <p:pic>
        <p:nvPicPr>
          <p:cNvPr id="104454" name="Picture 7" descr="scan0087.jpg"/>
          <p:cNvPicPr>
            <a:picLocks noChangeAspect="1"/>
          </p:cNvPicPr>
          <p:nvPr/>
        </p:nvPicPr>
        <p:blipFill>
          <a:blip r:embed="rId4" cstate="print"/>
          <a:srcRect/>
          <a:stretch>
            <a:fillRect/>
          </a:stretch>
        </p:blipFill>
        <p:spPr bwMode="auto">
          <a:xfrm>
            <a:off x="357188" y="285750"/>
            <a:ext cx="4071937" cy="2952750"/>
          </a:xfrm>
          <a:prstGeom prst="rect">
            <a:avLst/>
          </a:prstGeom>
          <a:noFill/>
          <a:ln w="9525">
            <a:noFill/>
            <a:miter lim="800000"/>
            <a:headEnd/>
            <a:tailEnd/>
          </a:ln>
        </p:spPr>
      </p:pic>
      <p:sp>
        <p:nvSpPr>
          <p:cNvPr id="7" name="Rectangle 6"/>
          <p:cNvSpPr/>
          <p:nvPr/>
        </p:nvSpPr>
        <p:spPr>
          <a:xfrm>
            <a:off x="4932040" y="0"/>
            <a:ext cx="3851920" cy="523220"/>
          </a:xfrm>
          <a:prstGeom prst="rect">
            <a:avLst/>
          </a:prstGeom>
          <a:noFill/>
        </p:spPr>
        <p:txBody>
          <a:bodyPr wrap="square" lIns="91440" tIns="45720" rIns="91440" bIns="45720">
            <a:spAutoFit/>
          </a:bodyPr>
          <a:lstStyle/>
          <a:p>
            <a:pPr algn="ctr"/>
            <a:r>
              <a:rPr lang="el-GR" sz="28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Ο Χριστός πέφτει…</a:t>
            </a:r>
            <a:endParaRPr lang="en-US" sz="28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4"/>
          <p:cNvSpPr>
            <a:spLocks noGrp="1" noChangeArrowheads="1"/>
          </p:cNvSpPr>
          <p:nvPr>
            <p:ph type="body" sz="half" idx="2"/>
          </p:nvPr>
        </p:nvSpPr>
        <p:spPr>
          <a:xfrm>
            <a:off x="5410200" y="1196752"/>
            <a:ext cx="3733800" cy="5661248"/>
          </a:xfrm>
        </p:spPr>
        <p:txBody>
          <a:bodyPr/>
          <a:lstStyle/>
          <a:p>
            <a:pPr eaLnBrk="1" hangingPunct="1"/>
            <a:r>
              <a:rPr lang="el-GR" b="1" dirty="0" smtClean="0"/>
              <a:t>Τότε οι στρατιώτες υποχρέωσαν το Σίμωνα τον </a:t>
            </a:r>
            <a:r>
              <a:rPr lang="el-GR" b="1" dirty="0" err="1" smtClean="0"/>
              <a:t>Κυρηναίο</a:t>
            </a:r>
            <a:r>
              <a:rPr lang="el-GR" b="1" dirty="0" smtClean="0"/>
              <a:t>, έναν κρυφό μαθητή του Χριστού που επέστρεφε εκείνη την ώρα από τον αγρό, να κουβαλήσει εκείνος το σταυρό.</a:t>
            </a:r>
            <a:endParaRPr lang="en-GB" b="1" dirty="0" smtClean="0"/>
          </a:p>
        </p:txBody>
      </p:sp>
      <p:pic>
        <p:nvPicPr>
          <p:cNvPr id="105475" name="Picture 5" descr="Picture6 [640x480]"/>
          <p:cNvPicPr>
            <a:picLocks noGrp="1" noChangeAspect="1" noChangeArrowheads="1"/>
          </p:cNvPicPr>
          <p:nvPr>
            <p:ph type="clipArt" sz="half" idx="1"/>
          </p:nvPr>
        </p:nvPicPr>
        <p:blipFill>
          <a:blip r:embed="rId2" cstate="print"/>
          <a:srcRect/>
          <a:stretch>
            <a:fillRect/>
          </a:stretch>
        </p:blipFill>
        <p:spPr>
          <a:xfrm>
            <a:off x="41275" y="0"/>
            <a:ext cx="5461000" cy="6858000"/>
          </a:xfrm>
          <a:noFill/>
        </p:spPr>
      </p:pic>
      <p:pic>
        <p:nvPicPr>
          <p:cNvPr id="105476" name="Picture 6" descr="christian"/>
          <p:cNvPicPr>
            <a:picLocks noChangeAspect="1" noChangeArrowheads="1" noCrop="1"/>
          </p:cNvPicPr>
          <p:nvPr/>
        </p:nvPicPr>
        <p:blipFill>
          <a:blip r:embed="rId3" cstate="print"/>
          <a:srcRect/>
          <a:stretch>
            <a:fillRect/>
          </a:stretch>
        </p:blipFill>
        <p:spPr bwMode="auto">
          <a:xfrm>
            <a:off x="274638" y="6581775"/>
            <a:ext cx="8742362" cy="288925"/>
          </a:xfrm>
          <a:prstGeom prst="rect">
            <a:avLst/>
          </a:prstGeom>
          <a:noFill/>
          <a:ln w="9525">
            <a:noFill/>
            <a:miter lim="800000"/>
            <a:headEnd/>
            <a:tailEnd/>
          </a:ln>
        </p:spPr>
      </p:pic>
      <p:pic>
        <p:nvPicPr>
          <p:cNvPr id="105477" name="Picture 7" descr="christian"/>
          <p:cNvPicPr>
            <a:picLocks noChangeAspect="1" noChangeArrowheads="1" noCrop="1"/>
          </p:cNvPicPr>
          <p:nvPr/>
        </p:nvPicPr>
        <p:blipFill>
          <a:blip r:embed="rId3" cstate="print"/>
          <a:srcRect/>
          <a:stretch>
            <a:fillRect/>
          </a:stretch>
        </p:blipFill>
        <p:spPr bwMode="auto">
          <a:xfrm>
            <a:off x="254000" y="0"/>
            <a:ext cx="8742363" cy="288925"/>
          </a:xfrm>
          <a:prstGeom prst="rect">
            <a:avLst/>
          </a:prstGeom>
          <a:noFill/>
          <a:ln w="9525">
            <a:noFill/>
            <a:miter lim="800000"/>
            <a:headEnd/>
            <a:tailEnd/>
          </a:ln>
        </p:spPr>
      </p:pic>
      <p:sp>
        <p:nvSpPr>
          <p:cNvPr id="6" name="Rectangle 5"/>
          <p:cNvSpPr/>
          <p:nvPr/>
        </p:nvSpPr>
        <p:spPr>
          <a:xfrm>
            <a:off x="0" y="260648"/>
            <a:ext cx="8916095" cy="954107"/>
          </a:xfrm>
          <a:prstGeom prst="rect">
            <a:avLst/>
          </a:prstGeom>
          <a:noFill/>
        </p:spPr>
        <p:txBody>
          <a:bodyPr wrap="none" lIns="91440" tIns="45720" rIns="91440" bIns="45720">
            <a:spAutoFit/>
          </a:bodyPr>
          <a:lstStyle/>
          <a:p>
            <a:pPr algn="ctr"/>
            <a:r>
              <a:rPr lang="el-GR" sz="28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Ο Σίμωνας ο </a:t>
            </a:r>
            <a:r>
              <a:rPr lang="el-GR" sz="2800" b="1" cap="none" spc="300" dirty="0" err="1"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Κυρηναίος</a:t>
            </a:r>
            <a:r>
              <a:rPr lang="el-GR" sz="28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 μεταφέρει τον σταυρό </a:t>
            </a:r>
          </a:p>
          <a:p>
            <a:pPr algn="ctr"/>
            <a:r>
              <a:rPr lang="el-GR" sz="28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για τον Χριστό</a:t>
            </a:r>
            <a:endParaRPr lang="en-US" sz="28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685800" y="304800"/>
            <a:ext cx="3810000" cy="838200"/>
          </a:xfrm>
        </p:spPr>
        <p:txBody>
          <a:bodyPr/>
          <a:lstStyle/>
          <a:p>
            <a:pPr eaLnBrk="1" hangingPunct="1"/>
            <a:r>
              <a:rPr lang="el-GR" smtClean="0"/>
              <a:t>Η Σταύρωση</a:t>
            </a:r>
            <a:endParaRPr lang="en-US" smtClean="0"/>
          </a:p>
        </p:txBody>
      </p:sp>
      <p:sp>
        <p:nvSpPr>
          <p:cNvPr id="29699" name="Rectangle 3"/>
          <p:cNvSpPr>
            <a:spLocks noGrp="1" noChangeArrowheads="1"/>
          </p:cNvSpPr>
          <p:nvPr>
            <p:ph type="body" sz="half" idx="1"/>
          </p:nvPr>
        </p:nvSpPr>
        <p:spPr>
          <a:xfrm>
            <a:off x="0" y="1295400"/>
            <a:ext cx="4876800" cy="5105400"/>
          </a:xfrm>
        </p:spPr>
        <p:txBody>
          <a:bodyPr/>
          <a:lstStyle/>
          <a:p>
            <a:pPr eaLnBrk="1" hangingPunct="1"/>
            <a:r>
              <a:rPr lang="el-GR" dirty="0" smtClean="0"/>
              <a:t>Στον λόφο του Γολγοθά, θα σταύρωσαν τον Χριστό ανάμεσα σε δύο ληστές. Στον λόφο αυτό, συνήθιζαν να σταυρώνουν όλους τους εγκληματίες, ώστε να τους βλέπει ο κόσμος.</a:t>
            </a:r>
            <a:endParaRPr lang="en-US" dirty="0" smtClean="0"/>
          </a:p>
        </p:txBody>
      </p:sp>
      <p:pic>
        <p:nvPicPr>
          <p:cNvPr id="29702" name="Picture 6" descr="C:\Documents and Settings\USER\My Documents\scanner\Easter\stavrosi.jpg"/>
          <p:cNvPicPr>
            <a:picLocks noGrp="1" noChangeAspect="1" noChangeArrowheads="1"/>
          </p:cNvPicPr>
          <p:nvPr>
            <p:ph type="clipArt" sz="half" idx="2"/>
          </p:nvPr>
        </p:nvPicPr>
        <p:blipFill>
          <a:blip r:embed="rId2" cstate="print"/>
          <a:srcRect/>
          <a:stretch>
            <a:fillRect/>
          </a:stretch>
        </p:blipFill>
        <p:spPr>
          <a:xfrm>
            <a:off x="4953000" y="609600"/>
            <a:ext cx="4125913" cy="5867400"/>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9698"/>
                                        </p:tgtEl>
                                        <p:attrNameLst>
                                          <p:attrName>style.visibility</p:attrName>
                                        </p:attrNameLst>
                                      </p:cBhvr>
                                      <p:to>
                                        <p:strVal val="visible"/>
                                      </p:to>
                                    </p:set>
                                    <p:anim calcmode="lin" valueType="num">
                                      <p:cBhvr additive="base">
                                        <p:cTn id="7" dur="500" fill="hold"/>
                                        <p:tgtEl>
                                          <p:spTgt spid="29698"/>
                                        </p:tgtEl>
                                        <p:attrNameLst>
                                          <p:attrName>ppt_x</p:attrName>
                                        </p:attrNameLst>
                                      </p:cBhvr>
                                      <p:tavLst>
                                        <p:tav tm="0">
                                          <p:val>
                                            <p:strVal val="0-#ppt_w/2"/>
                                          </p:val>
                                        </p:tav>
                                        <p:tav tm="100000">
                                          <p:val>
                                            <p:strVal val="#ppt_x"/>
                                          </p:val>
                                        </p:tav>
                                      </p:tavLst>
                                    </p:anim>
                                    <p:anim calcmode="lin" valueType="num">
                                      <p:cBhvr additive="base">
                                        <p:cTn id="8" dur="500" fill="hold"/>
                                        <p:tgtEl>
                                          <p:spTgt spid="2969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9702"/>
                                        </p:tgtEl>
                                        <p:attrNameLst>
                                          <p:attrName>style.visibility</p:attrName>
                                        </p:attrNameLst>
                                      </p:cBhvr>
                                      <p:to>
                                        <p:strVal val="visible"/>
                                      </p:to>
                                    </p:set>
                                    <p:anim calcmode="lin" valueType="num">
                                      <p:cBhvr additive="base">
                                        <p:cTn id="13" dur="500" fill="hold"/>
                                        <p:tgtEl>
                                          <p:spTgt spid="29702"/>
                                        </p:tgtEl>
                                        <p:attrNameLst>
                                          <p:attrName>ppt_x</p:attrName>
                                        </p:attrNameLst>
                                      </p:cBhvr>
                                      <p:tavLst>
                                        <p:tav tm="0">
                                          <p:val>
                                            <p:strVal val="0-#ppt_w/2"/>
                                          </p:val>
                                        </p:tav>
                                        <p:tav tm="100000">
                                          <p:val>
                                            <p:strVal val="#ppt_x"/>
                                          </p:val>
                                        </p:tav>
                                      </p:tavLst>
                                    </p:anim>
                                    <p:anim calcmode="lin" valueType="num">
                                      <p:cBhvr additive="base">
                                        <p:cTn id="14" dur="500" fill="hold"/>
                                        <p:tgtEl>
                                          <p:spTgt spid="2970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9699">
                                            <p:txEl>
                                              <p:pRg st="0" end="0"/>
                                            </p:txEl>
                                          </p:spTgt>
                                        </p:tgtEl>
                                        <p:attrNameLst>
                                          <p:attrName>style.visibility</p:attrName>
                                        </p:attrNameLst>
                                      </p:cBhvr>
                                      <p:to>
                                        <p:strVal val="visible"/>
                                      </p:to>
                                    </p:set>
                                    <p:anim calcmode="lin" valueType="num">
                                      <p:cBhvr additive="base">
                                        <p:cTn id="19" dur="500" fill="hold"/>
                                        <p:tgtEl>
                                          <p:spTgt spid="29699">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969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8" grpId="0" autoUpdateAnimBg="0"/>
      <p:bldP spid="29699" grpId="0" build="p"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5"/>
          <p:cNvSpPr>
            <a:spLocks noGrp="1" noChangeArrowheads="1"/>
          </p:cNvSpPr>
          <p:nvPr>
            <p:ph type="body" idx="1"/>
          </p:nvPr>
        </p:nvSpPr>
        <p:spPr>
          <a:xfrm>
            <a:off x="4860032" y="1844824"/>
            <a:ext cx="3910012" cy="4005064"/>
          </a:xfrm>
        </p:spPr>
        <p:txBody>
          <a:bodyPr/>
          <a:lstStyle/>
          <a:p>
            <a:pPr eaLnBrk="1" hangingPunct="1">
              <a:lnSpc>
                <a:spcPct val="90000"/>
              </a:lnSpc>
            </a:pPr>
            <a:r>
              <a:rPr lang="el-GR" b="1" dirty="0" smtClean="0"/>
              <a:t>Όταν έφτασαν στο Γολγοθά, οι στρατιώτες που θα σταύρωναν τον Χριστό, πήραν τα ρούχα του και τα μοίρασαν. </a:t>
            </a:r>
            <a:endParaRPr lang="en-GB" b="1" dirty="0" smtClean="0"/>
          </a:p>
        </p:txBody>
      </p:sp>
      <p:pic>
        <p:nvPicPr>
          <p:cNvPr id="106499" name="Picture 6" descr="Διαμοιρασμός ρούχων Χριστού"/>
          <p:cNvPicPr>
            <a:picLocks noChangeAspect="1" noChangeArrowheads="1"/>
          </p:cNvPicPr>
          <p:nvPr/>
        </p:nvPicPr>
        <p:blipFill>
          <a:blip r:embed="rId2" cstate="print"/>
          <a:srcRect/>
          <a:stretch>
            <a:fillRect/>
          </a:stretch>
        </p:blipFill>
        <p:spPr bwMode="auto">
          <a:xfrm>
            <a:off x="68263" y="660400"/>
            <a:ext cx="4716462" cy="5257800"/>
          </a:xfrm>
          <a:prstGeom prst="rect">
            <a:avLst/>
          </a:prstGeom>
          <a:noFill/>
          <a:ln w="9525">
            <a:noFill/>
            <a:miter lim="800000"/>
            <a:headEnd/>
            <a:tailEnd/>
          </a:ln>
        </p:spPr>
      </p:pic>
      <p:pic>
        <p:nvPicPr>
          <p:cNvPr id="106500" name="Picture 7" descr="christian"/>
          <p:cNvPicPr>
            <a:picLocks noChangeAspect="1" noChangeArrowheads="1" noCrop="1"/>
          </p:cNvPicPr>
          <p:nvPr/>
        </p:nvPicPr>
        <p:blipFill>
          <a:blip r:embed="rId3" cstate="print"/>
          <a:srcRect/>
          <a:stretch>
            <a:fillRect/>
          </a:stretch>
        </p:blipFill>
        <p:spPr bwMode="auto">
          <a:xfrm>
            <a:off x="274638" y="6581775"/>
            <a:ext cx="4657402" cy="288925"/>
          </a:xfrm>
          <a:prstGeom prst="rect">
            <a:avLst/>
          </a:prstGeom>
          <a:noFill/>
          <a:ln w="9525">
            <a:noFill/>
            <a:miter lim="800000"/>
            <a:headEnd/>
            <a:tailEnd/>
          </a:ln>
        </p:spPr>
      </p:pic>
      <p:pic>
        <p:nvPicPr>
          <p:cNvPr id="106501" name="Picture 8" descr="christian"/>
          <p:cNvPicPr>
            <a:picLocks noChangeAspect="1" noChangeArrowheads="1" noCrop="1"/>
          </p:cNvPicPr>
          <p:nvPr/>
        </p:nvPicPr>
        <p:blipFill>
          <a:blip r:embed="rId3" cstate="print"/>
          <a:srcRect/>
          <a:stretch>
            <a:fillRect/>
          </a:stretch>
        </p:blipFill>
        <p:spPr bwMode="auto">
          <a:xfrm>
            <a:off x="254001" y="0"/>
            <a:ext cx="4606032" cy="288925"/>
          </a:xfrm>
          <a:prstGeom prst="rect">
            <a:avLst/>
          </a:prstGeom>
          <a:noFill/>
          <a:ln w="9525">
            <a:noFill/>
            <a:miter lim="800000"/>
            <a:headEnd/>
            <a:tailEnd/>
          </a:ln>
        </p:spPr>
      </p:pic>
      <p:sp>
        <p:nvSpPr>
          <p:cNvPr id="7" name="Rectangle 6"/>
          <p:cNvSpPr/>
          <p:nvPr/>
        </p:nvSpPr>
        <p:spPr>
          <a:xfrm>
            <a:off x="4860032" y="332656"/>
            <a:ext cx="3960440" cy="954107"/>
          </a:xfrm>
          <a:prstGeom prst="rect">
            <a:avLst/>
          </a:prstGeom>
          <a:noFill/>
        </p:spPr>
        <p:txBody>
          <a:bodyPr wrap="square" lIns="91440" tIns="45720" rIns="91440" bIns="45720">
            <a:spAutoFit/>
          </a:bodyPr>
          <a:lstStyle/>
          <a:p>
            <a:pPr algn="ctr"/>
            <a:r>
              <a:rPr lang="el-GR" sz="28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Παίρνουν τα ρούχα του Χριστού</a:t>
            </a:r>
            <a:endParaRPr lang="en-US" sz="28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Tree>
  </p:cSld>
  <p:clrMapOvr>
    <a:masterClrMapping/>
  </p:clrMapOvr>
  <p:transition spd="slow">
    <p:cover dir="d"/>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5"/>
          <p:cNvSpPr>
            <a:spLocks noGrp="1" noChangeArrowheads="1"/>
          </p:cNvSpPr>
          <p:nvPr>
            <p:ph type="body" idx="1"/>
          </p:nvPr>
        </p:nvSpPr>
        <p:spPr>
          <a:xfrm>
            <a:off x="3857625" y="214313"/>
            <a:ext cx="5286375" cy="6643687"/>
          </a:xfrm>
        </p:spPr>
        <p:txBody>
          <a:bodyPr>
            <a:normAutofit lnSpcReduction="10000"/>
          </a:bodyPr>
          <a:lstStyle/>
          <a:p>
            <a:pPr eaLnBrk="1" hangingPunct="1">
              <a:lnSpc>
                <a:spcPct val="90000"/>
              </a:lnSpc>
            </a:pPr>
            <a:r>
              <a:rPr lang="el-GR" sz="2800" b="1" dirty="0" smtClean="0"/>
              <a:t>Σταύρωσαν πρώτα τους δυο ληστές. Τελευταίος υψώνεται ο σταυρός του Χριστού. </a:t>
            </a:r>
          </a:p>
          <a:p>
            <a:pPr eaLnBrk="1" hangingPunct="1">
              <a:lnSpc>
                <a:spcPct val="90000"/>
              </a:lnSpc>
            </a:pPr>
            <a:r>
              <a:rPr lang="el-GR" sz="2800" b="1" dirty="0" smtClean="0"/>
              <a:t>Πολλοί Ιουδαίοι που τον έβλεπαν του φώναζαν. </a:t>
            </a:r>
          </a:p>
          <a:p>
            <a:pPr eaLnBrk="1" hangingPunct="1">
              <a:lnSpc>
                <a:spcPct val="90000"/>
              </a:lnSpc>
            </a:pPr>
            <a:r>
              <a:rPr lang="el-GR" sz="2800" b="1" dirty="0" smtClean="0"/>
              <a:t>- Εσύ που θα γκρέμιζες το ναό και θα τον ξανάχτιζες σε τρεις ημέρες, σώσε τώρα τον εαυτό σου.</a:t>
            </a:r>
          </a:p>
          <a:p>
            <a:pPr eaLnBrk="1" hangingPunct="1">
              <a:lnSpc>
                <a:spcPct val="90000"/>
              </a:lnSpc>
            </a:pPr>
            <a:r>
              <a:rPr lang="el-GR" sz="2800" b="1" dirty="0" smtClean="0"/>
              <a:t>Παρόμοια έλεγαν και οι Γραμματείς και Φαρισαίοι, οι οποίοι έλεγαν: </a:t>
            </a:r>
          </a:p>
          <a:p>
            <a:pPr eaLnBrk="1" hangingPunct="1">
              <a:lnSpc>
                <a:spcPct val="90000"/>
              </a:lnSpc>
            </a:pPr>
            <a:r>
              <a:rPr lang="el-GR" sz="2800" b="1" dirty="0" smtClean="0"/>
              <a:t>- Άλλους έσωσε, τον εαυτό Του δεν μπορεί να Τον σώσει. Αν είναι ο βασιλιάς του Ισραήλ, να κατεβεί από το σταυρό και τότε θα τον πιστέψουμε.</a:t>
            </a:r>
            <a:endParaRPr lang="en-GB" sz="2800" b="1" dirty="0" smtClean="0"/>
          </a:p>
        </p:txBody>
      </p:sp>
      <p:pic>
        <p:nvPicPr>
          <p:cNvPr id="107523" name="Picture 7" descr="christian"/>
          <p:cNvPicPr>
            <a:picLocks noChangeAspect="1" noChangeArrowheads="1" noCrop="1"/>
          </p:cNvPicPr>
          <p:nvPr/>
        </p:nvPicPr>
        <p:blipFill>
          <a:blip r:embed="rId2" cstate="print"/>
          <a:srcRect/>
          <a:stretch>
            <a:fillRect/>
          </a:stretch>
        </p:blipFill>
        <p:spPr bwMode="auto">
          <a:xfrm>
            <a:off x="274638" y="6715125"/>
            <a:ext cx="8742362" cy="155575"/>
          </a:xfrm>
          <a:prstGeom prst="rect">
            <a:avLst/>
          </a:prstGeom>
          <a:noFill/>
          <a:ln w="9525">
            <a:noFill/>
            <a:miter lim="800000"/>
            <a:headEnd/>
            <a:tailEnd/>
          </a:ln>
        </p:spPr>
      </p:pic>
      <p:pic>
        <p:nvPicPr>
          <p:cNvPr id="107524" name="Picture 8" descr="christian"/>
          <p:cNvPicPr>
            <a:picLocks noChangeAspect="1" noChangeArrowheads="1" noCrop="1"/>
          </p:cNvPicPr>
          <p:nvPr/>
        </p:nvPicPr>
        <p:blipFill>
          <a:blip r:embed="rId2" cstate="print"/>
          <a:srcRect/>
          <a:stretch>
            <a:fillRect/>
          </a:stretch>
        </p:blipFill>
        <p:spPr bwMode="auto">
          <a:xfrm>
            <a:off x="254000" y="0"/>
            <a:ext cx="8742363" cy="214313"/>
          </a:xfrm>
          <a:prstGeom prst="rect">
            <a:avLst/>
          </a:prstGeom>
          <a:noFill/>
          <a:ln w="9525">
            <a:noFill/>
            <a:miter lim="800000"/>
            <a:headEnd/>
            <a:tailEnd/>
          </a:ln>
        </p:spPr>
      </p:pic>
      <p:pic>
        <p:nvPicPr>
          <p:cNvPr id="107525" name="Picture 6" descr="scan0090.jpg"/>
          <p:cNvPicPr>
            <a:picLocks noChangeAspect="1"/>
          </p:cNvPicPr>
          <p:nvPr/>
        </p:nvPicPr>
        <p:blipFill>
          <a:blip r:embed="rId3" cstate="print"/>
          <a:srcRect/>
          <a:stretch>
            <a:fillRect/>
          </a:stretch>
        </p:blipFill>
        <p:spPr bwMode="auto">
          <a:xfrm>
            <a:off x="0" y="1500188"/>
            <a:ext cx="4086225" cy="3929062"/>
          </a:xfrm>
          <a:prstGeom prst="rect">
            <a:avLst/>
          </a:prstGeom>
          <a:noFill/>
          <a:ln w="9525">
            <a:noFill/>
            <a:miter lim="800000"/>
            <a:headEnd/>
            <a:tailEnd/>
          </a:ln>
        </p:spPr>
      </p:pic>
      <p:sp>
        <p:nvSpPr>
          <p:cNvPr id="6" name="Rectangle 5"/>
          <p:cNvSpPr/>
          <p:nvPr/>
        </p:nvSpPr>
        <p:spPr>
          <a:xfrm>
            <a:off x="323528" y="404664"/>
            <a:ext cx="3273845" cy="707886"/>
          </a:xfrm>
          <a:prstGeom prst="rect">
            <a:avLst/>
          </a:prstGeom>
          <a:noFill/>
        </p:spPr>
        <p:txBody>
          <a:bodyPr wrap="none" lIns="91440" tIns="45720" rIns="91440" bIns="45720">
            <a:spAutoFit/>
          </a:bodyPr>
          <a:lstStyle/>
          <a:p>
            <a:pPr algn="ctr"/>
            <a:r>
              <a:rPr lang="el-GR" sz="40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Η σταύρωση</a:t>
            </a:r>
            <a:endParaRPr lang="en-US" sz="40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Tree>
  </p:cSld>
  <p:clrMapOvr>
    <a:masterClrMapping/>
  </p:clrMapOvr>
  <p:transition spd="slow">
    <p:cover dir="d"/>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 Placeholder 3"/>
          <p:cNvSpPr>
            <a:spLocks noGrp="1"/>
          </p:cNvSpPr>
          <p:nvPr>
            <p:ph type="body" sz="half" idx="2"/>
          </p:nvPr>
        </p:nvSpPr>
        <p:spPr>
          <a:xfrm>
            <a:off x="4644008" y="764704"/>
            <a:ext cx="4286250" cy="5929313"/>
          </a:xfrm>
        </p:spPr>
        <p:txBody>
          <a:bodyPr/>
          <a:lstStyle/>
          <a:p>
            <a:pPr eaLnBrk="1" hangingPunct="1"/>
            <a:r>
              <a:rPr lang="el-GR" dirty="0" smtClean="0"/>
              <a:t>Και αφού βούτηξε στο ψωμί, το έδωσε στον Ιούδα τον Ισκαριώτη λέγοντάς του:</a:t>
            </a:r>
          </a:p>
          <a:p>
            <a:pPr eaLnBrk="1" hangingPunct="1"/>
            <a:r>
              <a:rPr lang="el-GR" dirty="0" smtClean="0"/>
              <a:t>Αυτό που σκέφτεσαι να κάνεις, κάνε το γρήγορα. </a:t>
            </a:r>
          </a:p>
          <a:p>
            <a:pPr eaLnBrk="1" hangingPunct="1"/>
            <a:r>
              <a:rPr lang="el-GR" dirty="0" smtClean="0"/>
              <a:t>Όταν ο Ιούδας πήρε το ψωμί έφυγε αμέσως. Ήταν πια νύχτα.</a:t>
            </a:r>
            <a:endParaRPr lang="en-GB" dirty="0" smtClean="0"/>
          </a:p>
          <a:p>
            <a:pPr eaLnBrk="1" hangingPunct="1"/>
            <a:endParaRPr lang="en-GB" dirty="0" smtClean="0"/>
          </a:p>
        </p:txBody>
      </p:sp>
      <p:pic>
        <p:nvPicPr>
          <p:cNvPr id="60420" name="Picture 7" descr="scan0053.jpg"/>
          <p:cNvPicPr>
            <a:picLocks noChangeAspect="1"/>
          </p:cNvPicPr>
          <p:nvPr/>
        </p:nvPicPr>
        <p:blipFill>
          <a:blip r:embed="rId2" cstate="print"/>
          <a:srcRect/>
          <a:stretch>
            <a:fillRect/>
          </a:stretch>
        </p:blipFill>
        <p:spPr bwMode="auto">
          <a:xfrm>
            <a:off x="251520" y="1700808"/>
            <a:ext cx="4429125" cy="3335337"/>
          </a:xfrm>
          <a:prstGeom prst="rect">
            <a:avLst/>
          </a:prstGeom>
          <a:noFill/>
          <a:ln w="9525">
            <a:noFill/>
            <a:miter lim="800000"/>
            <a:headEnd/>
            <a:tailEnd/>
          </a:ln>
        </p:spPr>
      </p:pic>
      <p:sp>
        <p:nvSpPr>
          <p:cNvPr id="5" name="Rectangle 4"/>
          <p:cNvSpPr/>
          <p:nvPr/>
        </p:nvSpPr>
        <p:spPr>
          <a:xfrm>
            <a:off x="5148064" y="0"/>
            <a:ext cx="3491880" cy="954107"/>
          </a:xfrm>
          <a:prstGeom prst="rect">
            <a:avLst/>
          </a:prstGeom>
          <a:noFill/>
        </p:spPr>
        <p:txBody>
          <a:bodyPr wrap="square" lIns="91440" tIns="45720" rIns="91440" bIns="45720">
            <a:spAutoFit/>
          </a:bodyPr>
          <a:lstStyle/>
          <a:p>
            <a:pPr algn="ctr"/>
            <a:r>
              <a:rPr lang="el-GR" sz="28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Η αποκάλυψη του προδότη</a:t>
            </a:r>
            <a:endParaRPr lang="en-US" sz="28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3"/>
          <p:cNvSpPr>
            <a:spLocks noGrp="1" noChangeArrowheads="1"/>
          </p:cNvSpPr>
          <p:nvPr>
            <p:ph type="body" idx="1"/>
          </p:nvPr>
        </p:nvSpPr>
        <p:spPr>
          <a:xfrm>
            <a:off x="6000750" y="304800"/>
            <a:ext cx="3143250" cy="6096000"/>
          </a:xfrm>
        </p:spPr>
        <p:txBody>
          <a:bodyPr/>
          <a:lstStyle/>
          <a:p>
            <a:pPr marL="0" indent="0" eaLnBrk="1" hangingPunct="1">
              <a:buFontTx/>
              <a:buNone/>
            </a:pPr>
            <a:r>
              <a:rPr lang="el-GR" sz="2800" dirty="0" smtClean="0"/>
              <a:t>Ήταν μεσημέρι της Παρασκευής. Εκείνη την ώρα, η έκτη ώρα κατά τους Εβραίους ήταν η ώρα που κάρφωναν το Χριστό στο σταυρό.</a:t>
            </a:r>
          </a:p>
          <a:p>
            <a:pPr marL="0" indent="0" eaLnBrk="1" hangingPunct="1">
              <a:buFontTx/>
              <a:buNone/>
            </a:pPr>
            <a:r>
              <a:rPr lang="el-GR" sz="2800" dirty="0" smtClean="0"/>
              <a:t>Αυτός που μας χάρισε τα πάντα σταυρώθηκε ανάμεσα σε δύο ληστές.</a:t>
            </a:r>
            <a:endParaRPr lang="en-GB" sz="2800" dirty="0" smtClean="0"/>
          </a:p>
        </p:txBody>
      </p:sp>
      <p:pic>
        <p:nvPicPr>
          <p:cNvPr id="108547" name="Picture 4" descr="Ο Χριστός σταυρώνεται"/>
          <p:cNvPicPr>
            <a:picLocks noChangeAspect="1" noChangeArrowheads="1"/>
          </p:cNvPicPr>
          <p:nvPr/>
        </p:nvPicPr>
        <p:blipFill>
          <a:blip r:embed="rId2" cstate="print"/>
          <a:srcRect/>
          <a:stretch>
            <a:fillRect/>
          </a:stretch>
        </p:blipFill>
        <p:spPr bwMode="auto">
          <a:xfrm>
            <a:off x="0" y="1268760"/>
            <a:ext cx="5934075" cy="5175250"/>
          </a:xfrm>
          <a:prstGeom prst="rect">
            <a:avLst/>
          </a:prstGeom>
          <a:noFill/>
          <a:ln w="9525">
            <a:noFill/>
            <a:miter lim="800000"/>
            <a:headEnd/>
            <a:tailEnd/>
          </a:ln>
        </p:spPr>
      </p:pic>
      <p:pic>
        <p:nvPicPr>
          <p:cNvPr id="108548" name="Picture 5" descr="christian"/>
          <p:cNvPicPr>
            <a:picLocks noChangeAspect="1" noChangeArrowheads="1" noCrop="1"/>
          </p:cNvPicPr>
          <p:nvPr/>
        </p:nvPicPr>
        <p:blipFill>
          <a:blip r:embed="rId3" cstate="print"/>
          <a:srcRect/>
          <a:stretch>
            <a:fillRect/>
          </a:stretch>
        </p:blipFill>
        <p:spPr bwMode="auto">
          <a:xfrm>
            <a:off x="274638" y="6581775"/>
            <a:ext cx="8742362" cy="288925"/>
          </a:xfrm>
          <a:prstGeom prst="rect">
            <a:avLst/>
          </a:prstGeom>
          <a:noFill/>
          <a:ln w="9525">
            <a:noFill/>
            <a:miter lim="800000"/>
            <a:headEnd/>
            <a:tailEnd/>
          </a:ln>
        </p:spPr>
      </p:pic>
      <p:pic>
        <p:nvPicPr>
          <p:cNvPr id="108549" name="Picture 6" descr="christian"/>
          <p:cNvPicPr>
            <a:picLocks noChangeAspect="1" noChangeArrowheads="1" noCrop="1"/>
          </p:cNvPicPr>
          <p:nvPr/>
        </p:nvPicPr>
        <p:blipFill>
          <a:blip r:embed="rId3" cstate="print"/>
          <a:srcRect/>
          <a:stretch>
            <a:fillRect/>
          </a:stretch>
        </p:blipFill>
        <p:spPr bwMode="auto">
          <a:xfrm>
            <a:off x="254000" y="0"/>
            <a:ext cx="8742363" cy="288925"/>
          </a:xfrm>
          <a:prstGeom prst="rect">
            <a:avLst/>
          </a:prstGeom>
          <a:noFill/>
          <a:ln w="9525">
            <a:noFill/>
            <a:miter lim="800000"/>
            <a:headEnd/>
            <a:tailEnd/>
          </a:ln>
        </p:spPr>
      </p:pic>
      <p:sp>
        <p:nvSpPr>
          <p:cNvPr id="6" name="Rectangle 5"/>
          <p:cNvSpPr/>
          <p:nvPr/>
        </p:nvSpPr>
        <p:spPr>
          <a:xfrm>
            <a:off x="467544" y="188640"/>
            <a:ext cx="5112568" cy="954107"/>
          </a:xfrm>
          <a:prstGeom prst="rect">
            <a:avLst/>
          </a:prstGeom>
          <a:noFill/>
        </p:spPr>
        <p:txBody>
          <a:bodyPr wrap="square" lIns="91440" tIns="45720" rIns="91440" bIns="45720">
            <a:spAutoFit/>
          </a:bodyPr>
          <a:lstStyle/>
          <a:p>
            <a:pPr algn="ctr"/>
            <a:r>
              <a:rPr lang="el-GR" sz="28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Η ώρα της σταύρωσης του Χριστού</a:t>
            </a:r>
            <a:endParaRPr lang="en-US" sz="28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5"/>
          <p:cNvSpPr>
            <a:spLocks noGrp="1" noChangeArrowheads="1"/>
          </p:cNvSpPr>
          <p:nvPr>
            <p:ph type="body" idx="1"/>
          </p:nvPr>
        </p:nvSpPr>
        <p:spPr>
          <a:xfrm>
            <a:off x="3714750" y="214313"/>
            <a:ext cx="5429250" cy="6643687"/>
          </a:xfrm>
        </p:spPr>
        <p:txBody>
          <a:bodyPr/>
          <a:lstStyle/>
          <a:p>
            <a:pPr eaLnBrk="1" hangingPunct="1">
              <a:lnSpc>
                <a:spcPct val="90000"/>
              </a:lnSpc>
            </a:pPr>
            <a:r>
              <a:rPr lang="el-GR" sz="2800" b="1" smtClean="0"/>
              <a:t>Κατά τις τρεις το απόγευμα (την ενάτη ώρα κατά τους Εβραίους), οι περισσότεροι είχαν γυρίσει στα σπίτια τους. Είχαν μείνει μόνο μερικοί περίεργοι στο λόφο. Οι στρατιώτες που θα μοιράζονταν τα ρούχα του Χριστού παίζουν το χιτώνα Του στα ζάρια. Αυτός που θα κέρδιζε στα ζάρια θα τον έκανε δικό του…</a:t>
            </a:r>
          </a:p>
          <a:p>
            <a:pPr eaLnBrk="1" hangingPunct="1">
              <a:lnSpc>
                <a:spcPct val="90000"/>
              </a:lnSpc>
            </a:pPr>
            <a:r>
              <a:rPr lang="el-GR" sz="2800" b="1" smtClean="0"/>
              <a:t>Έτσι εκπληρώθηκε ακόμα μια προφητεία που έλεγε πως θα μοιράζανε τα ρούχα του αλλά για το χιτώνα του θα έβαζαν κλήρο.</a:t>
            </a:r>
            <a:endParaRPr lang="en-GB" sz="2800" b="1" smtClean="0"/>
          </a:p>
        </p:txBody>
      </p:sp>
      <p:pic>
        <p:nvPicPr>
          <p:cNvPr id="109571" name="Picture 7" descr="christian"/>
          <p:cNvPicPr>
            <a:picLocks noChangeAspect="1" noChangeArrowheads="1" noCrop="1"/>
          </p:cNvPicPr>
          <p:nvPr/>
        </p:nvPicPr>
        <p:blipFill>
          <a:blip r:embed="rId2" cstate="print"/>
          <a:srcRect/>
          <a:stretch>
            <a:fillRect/>
          </a:stretch>
        </p:blipFill>
        <p:spPr bwMode="auto">
          <a:xfrm>
            <a:off x="274638" y="6581775"/>
            <a:ext cx="8742362" cy="288925"/>
          </a:xfrm>
          <a:prstGeom prst="rect">
            <a:avLst/>
          </a:prstGeom>
          <a:noFill/>
          <a:ln w="9525">
            <a:noFill/>
            <a:miter lim="800000"/>
            <a:headEnd/>
            <a:tailEnd/>
          </a:ln>
        </p:spPr>
      </p:pic>
      <p:pic>
        <p:nvPicPr>
          <p:cNvPr id="109572" name="Picture 8" descr="christian"/>
          <p:cNvPicPr>
            <a:picLocks noChangeAspect="1" noChangeArrowheads="1" noCrop="1"/>
          </p:cNvPicPr>
          <p:nvPr/>
        </p:nvPicPr>
        <p:blipFill>
          <a:blip r:embed="rId2" cstate="print"/>
          <a:srcRect/>
          <a:stretch>
            <a:fillRect/>
          </a:stretch>
        </p:blipFill>
        <p:spPr bwMode="auto">
          <a:xfrm>
            <a:off x="254000" y="0"/>
            <a:ext cx="8742363" cy="288925"/>
          </a:xfrm>
          <a:prstGeom prst="rect">
            <a:avLst/>
          </a:prstGeom>
          <a:noFill/>
          <a:ln w="9525">
            <a:noFill/>
            <a:miter lim="800000"/>
            <a:headEnd/>
            <a:tailEnd/>
          </a:ln>
        </p:spPr>
      </p:pic>
      <p:pic>
        <p:nvPicPr>
          <p:cNvPr id="109573" name="Picture 5" descr="scan0089.jpg"/>
          <p:cNvPicPr>
            <a:picLocks noChangeAspect="1"/>
          </p:cNvPicPr>
          <p:nvPr/>
        </p:nvPicPr>
        <p:blipFill>
          <a:blip r:embed="rId3" cstate="print"/>
          <a:srcRect/>
          <a:stretch>
            <a:fillRect/>
          </a:stretch>
        </p:blipFill>
        <p:spPr bwMode="auto">
          <a:xfrm>
            <a:off x="0" y="1143000"/>
            <a:ext cx="4002088" cy="2857500"/>
          </a:xfrm>
          <a:prstGeom prst="rect">
            <a:avLst/>
          </a:prstGeom>
          <a:noFill/>
          <a:ln w="9525">
            <a:noFill/>
            <a:miter lim="800000"/>
            <a:headEnd/>
            <a:tailEnd/>
          </a:ln>
        </p:spPr>
      </p:pic>
      <p:sp>
        <p:nvSpPr>
          <p:cNvPr id="6" name="Rectangle 5"/>
          <p:cNvSpPr/>
          <p:nvPr/>
        </p:nvSpPr>
        <p:spPr>
          <a:xfrm>
            <a:off x="0" y="4077072"/>
            <a:ext cx="3995936" cy="2308324"/>
          </a:xfrm>
          <a:prstGeom prst="rect">
            <a:avLst/>
          </a:prstGeom>
          <a:noFill/>
        </p:spPr>
        <p:txBody>
          <a:bodyPr wrap="square" lIns="91440" tIns="45720" rIns="91440" bIns="45720">
            <a:spAutoFit/>
          </a:bodyPr>
          <a:lstStyle/>
          <a:p>
            <a:pPr algn="ctr"/>
            <a:r>
              <a:rPr lang="el-GR" sz="36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Οι σταυρωτές παίζουν στα ζάρια, τα ρούχα του Χριστού</a:t>
            </a:r>
            <a:endParaRPr lang="en-US" sz="36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Tree>
  </p:cSld>
  <p:clrMapOvr>
    <a:masterClrMapping/>
  </p:clrMapOvr>
  <p:transition spd="slow">
    <p:cover dir="d"/>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3"/>
          <p:cNvSpPr>
            <a:spLocks noGrp="1" noChangeArrowheads="1"/>
          </p:cNvSpPr>
          <p:nvPr>
            <p:ph type="body" idx="1"/>
          </p:nvPr>
        </p:nvSpPr>
        <p:spPr>
          <a:xfrm>
            <a:off x="5143500" y="1340768"/>
            <a:ext cx="4000500" cy="6020693"/>
          </a:xfrm>
        </p:spPr>
        <p:txBody>
          <a:bodyPr/>
          <a:lstStyle/>
          <a:p>
            <a:pPr eaLnBrk="1" hangingPunct="1">
              <a:lnSpc>
                <a:spcPct val="80000"/>
              </a:lnSpc>
            </a:pPr>
            <a:r>
              <a:rPr lang="el-GR" b="1" dirty="0" smtClean="0"/>
              <a:t>Εκεί κοντά στο σταυρό ήταν η μητέρα του η Παναγία, η Μαρία η Μαγδαληνή, η Μαρία του </a:t>
            </a:r>
            <a:r>
              <a:rPr lang="el-GR" b="1" dirty="0" err="1" smtClean="0"/>
              <a:t>Κλωπά</a:t>
            </a:r>
            <a:r>
              <a:rPr lang="el-GR" b="1" dirty="0" smtClean="0"/>
              <a:t> και ο αγαπημένος του μαθητής Ιωάννης.</a:t>
            </a:r>
          </a:p>
          <a:p>
            <a:pPr eaLnBrk="1" hangingPunct="1">
              <a:lnSpc>
                <a:spcPct val="80000"/>
              </a:lnSpc>
            </a:pPr>
            <a:r>
              <a:rPr lang="el-GR" b="1" dirty="0" smtClean="0"/>
              <a:t>Ήταν οι μόνοι άνθρωποι που δεν τον εγκατέλειψαν ποτέ.</a:t>
            </a:r>
            <a:endParaRPr lang="en-GB" b="1" dirty="0" smtClean="0"/>
          </a:p>
        </p:txBody>
      </p:sp>
      <p:pic>
        <p:nvPicPr>
          <p:cNvPr id="110595" name="Picture 4" descr="Η Παναγία στο σταυρό"/>
          <p:cNvPicPr>
            <a:picLocks noChangeAspect="1" noChangeArrowheads="1"/>
          </p:cNvPicPr>
          <p:nvPr/>
        </p:nvPicPr>
        <p:blipFill>
          <a:blip r:embed="rId2" cstate="print"/>
          <a:srcRect/>
          <a:stretch>
            <a:fillRect/>
          </a:stretch>
        </p:blipFill>
        <p:spPr bwMode="auto">
          <a:xfrm>
            <a:off x="179512" y="1124744"/>
            <a:ext cx="5041900" cy="5429250"/>
          </a:xfrm>
          <a:prstGeom prst="rect">
            <a:avLst/>
          </a:prstGeom>
          <a:noFill/>
          <a:ln w="9525">
            <a:noFill/>
            <a:miter lim="800000"/>
            <a:headEnd/>
            <a:tailEnd/>
          </a:ln>
        </p:spPr>
      </p:pic>
      <p:pic>
        <p:nvPicPr>
          <p:cNvPr id="110597" name="Picture 6" descr="christian"/>
          <p:cNvPicPr>
            <a:picLocks noChangeAspect="1" noChangeArrowheads="1" noCrop="1"/>
          </p:cNvPicPr>
          <p:nvPr/>
        </p:nvPicPr>
        <p:blipFill>
          <a:blip r:embed="rId3" cstate="print"/>
          <a:srcRect/>
          <a:stretch>
            <a:fillRect/>
          </a:stretch>
        </p:blipFill>
        <p:spPr bwMode="auto">
          <a:xfrm>
            <a:off x="5220072" y="908720"/>
            <a:ext cx="2844000" cy="125484"/>
          </a:xfrm>
          <a:prstGeom prst="rect">
            <a:avLst/>
          </a:prstGeom>
          <a:noFill/>
          <a:ln w="9525">
            <a:noFill/>
            <a:miter lim="800000"/>
            <a:headEnd/>
            <a:tailEnd/>
          </a:ln>
        </p:spPr>
      </p:pic>
      <p:sp>
        <p:nvSpPr>
          <p:cNvPr id="6" name="Rectangle 5"/>
          <p:cNvSpPr/>
          <p:nvPr/>
        </p:nvSpPr>
        <p:spPr>
          <a:xfrm>
            <a:off x="3491880" y="0"/>
            <a:ext cx="5652120" cy="954107"/>
          </a:xfrm>
          <a:prstGeom prst="rect">
            <a:avLst/>
          </a:prstGeom>
          <a:noFill/>
        </p:spPr>
        <p:txBody>
          <a:bodyPr wrap="square" lIns="91440" tIns="45720" rIns="91440" bIns="45720">
            <a:spAutoFit/>
          </a:bodyPr>
          <a:lstStyle/>
          <a:p>
            <a:pPr algn="ctr"/>
            <a:r>
              <a:rPr lang="el-GR" sz="28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Ποιοι μένουν κοντά στον Χριστό μέχρι τον θάνατό του</a:t>
            </a:r>
            <a:endParaRPr lang="en-US" sz="28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ext Box 2"/>
          <p:cNvSpPr txBox="1">
            <a:spLocks noChangeArrowheads="1"/>
          </p:cNvSpPr>
          <p:nvPr/>
        </p:nvSpPr>
        <p:spPr bwMode="auto">
          <a:xfrm>
            <a:off x="152400" y="0"/>
            <a:ext cx="2057400" cy="4708981"/>
          </a:xfrm>
          <a:prstGeom prst="rect">
            <a:avLst/>
          </a:prstGeom>
          <a:noFill/>
          <a:ln w="9525">
            <a:noFill/>
            <a:miter lim="800000"/>
            <a:headEnd/>
            <a:tailEnd/>
          </a:ln>
        </p:spPr>
        <p:txBody>
          <a:bodyPr>
            <a:spAutoFit/>
          </a:bodyPr>
          <a:lstStyle/>
          <a:p>
            <a:pPr>
              <a:spcBef>
                <a:spcPct val="50000"/>
              </a:spcBef>
            </a:pPr>
            <a:r>
              <a:rPr lang="el-GR" sz="2400" dirty="0"/>
              <a:t>Ο Χριστός πάνω στο σταυρό δεν ξεχνούσε τη μητέρα του την Παναγία και δείχνοντας τον Ιωάννη είπε στην Παναγία:</a:t>
            </a:r>
          </a:p>
          <a:p>
            <a:pPr>
              <a:spcBef>
                <a:spcPct val="50000"/>
              </a:spcBef>
            </a:pPr>
            <a:r>
              <a:rPr lang="el-GR" sz="2400" b="1" dirty="0"/>
              <a:t>-Μητέρα, να ο γιος σου.</a:t>
            </a:r>
            <a:endParaRPr lang="en-GB" sz="2400" b="1" dirty="0"/>
          </a:p>
        </p:txBody>
      </p:sp>
      <p:sp>
        <p:nvSpPr>
          <p:cNvPr id="83971" name="Text Box 3"/>
          <p:cNvSpPr txBox="1">
            <a:spLocks noChangeArrowheads="1"/>
          </p:cNvSpPr>
          <p:nvPr/>
        </p:nvSpPr>
        <p:spPr bwMode="auto">
          <a:xfrm>
            <a:off x="6705600" y="0"/>
            <a:ext cx="2209800" cy="2862322"/>
          </a:xfrm>
          <a:prstGeom prst="rect">
            <a:avLst/>
          </a:prstGeom>
          <a:noFill/>
          <a:ln w="9525">
            <a:noFill/>
            <a:miter lim="800000"/>
            <a:headEnd/>
            <a:tailEnd/>
          </a:ln>
        </p:spPr>
        <p:txBody>
          <a:bodyPr>
            <a:spAutoFit/>
          </a:bodyPr>
          <a:lstStyle/>
          <a:p>
            <a:pPr>
              <a:spcBef>
                <a:spcPct val="50000"/>
              </a:spcBef>
            </a:pPr>
            <a:r>
              <a:rPr lang="el-GR" sz="2400" dirty="0"/>
              <a:t>Μετά στράφηκε προς τον Ιωάννη και δείχνοντας την Παναγία είπε:</a:t>
            </a:r>
          </a:p>
          <a:p>
            <a:pPr>
              <a:spcBef>
                <a:spcPct val="50000"/>
              </a:spcBef>
            </a:pPr>
            <a:r>
              <a:rPr lang="el-GR" sz="2400" b="1" dirty="0"/>
              <a:t>-Να η μητέρα σου Ιωάννη.</a:t>
            </a:r>
            <a:endParaRPr lang="en-GB" sz="2400" b="1" dirty="0"/>
          </a:p>
        </p:txBody>
      </p:sp>
      <p:sp>
        <p:nvSpPr>
          <p:cNvPr id="83972" name="Text Box 4"/>
          <p:cNvSpPr txBox="1">
            <a:spLocks noChangeArrowheads="1"/>
          </p:cNvSpPr>
          <p:nvPr/>
        </p:nvSpPr>
        <p:spPr bwMode="auto">
          <a:xfrm>
            <a:off x="395536" y="5085184"/>
            <a:ext cx="8534400" cy="1015663"/>
          </a:xfrm>
          <a:prstGeom prst="rect">
            <a:avLst/>
          </a:prstGeom>
          <a:noFill/>
          <a:ln w="9525">
            <a:noFill/>
            <a:miter lim="800000"/>
            <a:headEnd/>
            <a:tailEnd/>
          </a:ln>
        </p:spPr>
        <p:txBody>
          <a:bodyPr>
            <a:spAutoFit/>
          </a:bodyPr>
          <a:lstStyle/>
          <a:p>
            <a:pPr algn="ctr">
              <a:spcBef>
                <a:spcPct val="50000"/>
              </a:spcBef>
            </a:pPr>
            <a:r>
              <a:rPr lang="el-GR" sz="2400" dirty="0"/>
              <a:t>Γυρίζοντας το κεφάλι προς τον ουρανό είπε:</a:t>
            </a:r>
          </a:p>
          <a:p>
            <a:pPr algn="ctr">
              <a:spcBef>
                <a:spcPct val="50000"/>
              </a:spcBef>
            </a:pPr>
            <a:r>
              <a:rPr lang="el-GR" sz="2400" b="1" dirty="0"/>
              <a:t>-Πάτερ, </a:t>
            </a:r>
            <a:r>
              <a:rPr lang="el-GR" sz="2400" b="1" dirty="0" err="1"/>
              <a:t>άφες</a:t>
            </a:r>
            <a:r>
              <a:rPr lang="el-GR" sz="2400" b="1" dirty="0"/>
              <a:t> </a:t>
            </a:r>
            <a:r>
              <a:rPr lang="el-GR" sz="2400" b="1" dirty="0" err="1"/>
              <a:t>αυτοίς</a:t>
            </a:r>
            <a:r>
              <a:rPr lang="el-GR" sz="2400" b="1" dirty="0"/>
              <a:t>, ου γαρ </a:t>
            </a:r>
            <a:r>
              <a:rPr lang="el-GR" sz="2400" b="1" dirty="0" err="1"/>
              <a:t>οίδασι</a:t>
            </a:r>
            <a:r>
              <a:rPr lang="el-GR" sz="2400" b="1" dirty="0"/>
              <a:t> τι </a:t>
            </a:r>
            <a:r>
              <a:rPr lang="el-GR" sz="2400" b="1" dirty="0" err="1"/>
              <a:t>ποιούσι</a:t>
            </a:r>
            <a:r>
              <a:rPr lang="el-GR" sz="2400" b="1" dirty="0"/>
              <a:t>.</a:t>
            </a:r>
          </a:p>
        </p:txBody>
      </p:sp>
      <p:graphicFrame>
        <p:nvGraphicFramePr>
          <p:cNvPr id="83973" name="Object 5"/>
          <p:cNvGraphicFramePr>
            <a:graphicFrameLocks noChangeAspect="1"/>
          </p:cNvGraphicFramePr>
          <p:nvPr/>
        </p:nvGraphicFramePr>
        <p:xfrm>
          <a:off x="7643813" y="4114800"/>
          <a:ext cx="1039812" cy="2743200"/>
        </p:xfrm>
        <a:graphic>
          <a:graphicData uri="http://schemas.openxmlformats.org/presentationml/2006/ole">
            <p:oleObj spid="_x0000_s2050" name="Bitmap Image" r:id="rId3" imgW="809738" imgH="2133898" progId="PBrush">
              <p:embed/>
            </p:oleObj>
          </a:graphicData>
        </a:graphic>
      </p:graphicFrame>
      <p:graphicFrame>
        <p:nvGraphicFramePr>
          <p:cNvPr id="83974" name="Object 6"/>
          <p:cNvGraphicFramePr>
            <a:graphicFrameLocks noChangeAspect="1"/>
          </p:cNvGraphicFramePr>
          <p:nvPr/>
        </p:nvGraphicFramePr>
        <p:xfrm>
          <a:off x="685800" y="4724400"/>
          <a:ext cx="750888" cy="2133600"/>
        </p:xfrm>
        <a:graphic>
          <a:graphicData uri="http://schemas.openxmlformats.org/presentationml/2006/ole">
            <p:oleObj spid="_x0000_s2051" name="Bitmap Image" r:id="rId4" imgW="724001" imgH="2057143" progId="PBrush">
              <p:embed/>
            </p:oleObj>
          </a:graphicData>
        </a:graphic>
      </p:graphicFrame>
      <p:sp>
        <p:nvSpPr>
          <p:cNvPr id="83977" name="Text Box 9"/>
          <p:cNvSpPr txBox="1">
            <a:spLocks noChangeArrowheads="1"/>
          </p:cNvSpPr>
          <p:nvPr/>
        </p:nvSpPr>
        <p:spPr bwMode="auto">
          <a:xfrm>
            <a:off x="2133600" y="6172200"/>
            <a:ext cx="5181600" cy="519113"/>
          </a:xfrm>
          <a:prstGeom prst="rect">
            <a:avLst/>
          </a:prstGeom>
          <a:noFill/>
          <a:ln w="9525">
            <a:noFill/>
            <a:miter lim="800000"/>
            <a:headEnd/>
            <a:tailEnd/>
          </a:ln>
        </p:spPr>
        <p:txBody>
          <a:bodyPr>
            <a:spAutoFit/>
          </a:bodyPr>
          <a:lstStyle/>
          <a:p>
            <a:pPr algn="ctr">
              <a:spcBef>
                <a:spcPct val="50000"/>
              </a:spcBef>
            </a:pPr>
            <a:r>
              <a:rPr lang="el-GR" sz="2800" b="1" dirty="0"/>
              <a:t>ΔΙΝΟΝΤΑΣ </a:t>
            </a:r>
            <a:r>
              <a:rPr lang="el-GR" sz="2800" b="1" dirty="0" smtClean="0"/>
              <a:t>     Σ </a:t>
            </a:r>
            <a:r>
              <a:rPr lang="el-GR" sz="2800" b="1" dirty="0"/>
              <a:t>Υ Γ Χ Ω Ρ Ε Σ Η</a:t>
            </a:r>
            <a:endParaRPr lang="en-GB" dirty="0">
              <a:latin typeface="MS Outlook" pitchFamily="2" charset="2"/>
            </a:endParaRPr>
          </a:p>
        </p:txBody>
      </p:sp>
      <p:pic>
        <p:nvPicPr>
          <p:cNvPr id="2056" name="Picture 12" descr="stayrwsis"/>
          <p:cNvPicPr>
            <a:picLocks noChangeAspect="1" noChangeArrowheads="1"/>
          </p:cNvPicPr>
          <p:nvPr/>
        </p:nvPicPr>
        <p:blipFill>
          <a:blip r:embed="rId5" cstate="print"/>
          <a:srcRect/>
          <a:stretch>
            <a:fillRect/>
          </a:stretch>
        </p:blipFill>
        <p:spPr bwMode="auto">
          <a:xfrm>
            <a:off x="2286000" y="0"/>
            <a:ext cx="3954463" cy="5143500"/>
          </a:xfrm>
          <a:prstGeom prst="rect">
            <a:avLst/>
          </a:prstGeom>
          <a:noFill/>
          <a:ln w="9525">
            <a:noFill/>
            <a:miter lim="800000"/>
            <a:headEnd/>
            <a:tailEnd/>
          </a:ln>
        </p:spPr>
      </p:pic>
    </p:spTree>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83974"/>
                                        </p:tgtEl>
                                        <p:attrNameLst>
                                          <p:attrName>style.visibility</p:attrName>
                                        </p:attrNameLst>
                                      </p:cBhvr>
                                      <p:to>
                                        <p:strVal val="visible"/>
                                      </p:to>
                                    </p:set>
                                    <p:anim calcmode="lin" valueType="num">
                                      <p:cBhvr additive="base">
                                        <p:cTn id="7" dur="500" fill="hold"/>
                                        <p:tgtEl>
                                          <p:spTgt spid="83974"/>
                                        </p:tgtEl>
                                        <p:attrNameLst>
                                          <p:attrName>ppt_x</p:attrName>
                                        </p:attrNameLst>
                                      </p:cBhvr>
                                      <p:tavLst>
                                        <p:tav tm="0">
                                          <p:val>
                                            <p:strVal val="0-#ppt_w/2"/>
                                          </p:val>
                                        </p:tav>
                                        <p:tav tm="100000">
                                          <p:val>
                                            <p:strVal val="#ppt_x"/>
                                          </p:val>
                                        </p:tav>
                                      </p:tavLst>
                                    </p:anim>
                                    <p:anim calcmode="lin" valueType="num">
                                      <p:cBhvr additive="base">
                                        <p:cTn id="8" dur="500" fill="hold"/>
                                        <p:tgtEl>
                                          <p:spTgt spid="8397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8397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6" fill="hold" nodeType="clickEffect">
                                  <p:stCondLst>
                                    <p:cond delay="0"/>
                                  </p:stCondLst>
                                  <p:childTnLst>
                                    <p:set>
                                      <p:cBhvr>
                                        <p:cTn id="16" dur="1" fill="hold">
                                          <p:stCondLst>
                                            <p:cond delay="0"/>
                                          </p:stCondLst>
                                        </p:cTn>
                                        <p:tgtEl>
                                          <p:spTgt spid="83973"/>
                                        </p:tgtEl>
                                        <p:attrNameLst>
                                          <p:attrName>style.visibility</p:attrName>
                                        </p:attrNameLst>
                                      </p:cBhvr>
                                      <p:to>
                                        <p:strVal val="visible"/>
                                      </p:to>
                                    </p:set>
                                    <p:anim calcmode="lin" valueType="num">
                                      <p:cBhvr additive="base">
                                        <p:cTn id="17" dur="500" fill="hold"/>
                                        <p:tgtEl>
                                          <p:spTgt spid="83973"/>
                                        </p:tgtEl>
                                        <p:attrNameLst>
                                          <p:attrName>ppt_x</p:attrName>
                                        </p:attrNameLst>
                                      </p:cBhvr>
                                      <p:tavLst>
                                        <p:tav tm="0">
                                          <p:val>
                                            <p:strVal val="1+#ppt_w/2"/>
                                          </p:val>
                                        </p:tav>
                                        <p:tav tm="100000">
                                          <p:val>
                                            <p:strVal val="#ppt_x"/>
                                          </p:val>
                                        </p:tav>
                                      </p:tavLst>
                                    </p:anim>
                                    <p:anim calcmode="lin" valueType="num">
                                      <p:cBhvr additive="base">
                                        <p:cTn id="18" dur="500" fill="hold"/>
                                        <p:tgtEl>
                                          <p:spTgt spid="8397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8397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83972"/>
                                        </p:tgtEl>
                                        <p:attrNameLst>
                                          <p:attrName>style.visibility</p:attrName>
                                        </p:attrNameLst>
                                      </p:cBhvr>
                                      <p:to>
                                        <p:strVal val="visible"/>
                                      </p:to>
                                    </p:set>
                                    <p:anim calcmode="lin" valueType="num">
                                      <p:cBhvr additive="base">
                                        <p:cTn id="27" dur="500" fill="hold"/>
                                        <p:tgtEl>
                                          <p:spTgt spid="83972"/>
                                        </p:tgtEl>
                                        <p:attrNameLst>
                                          <p:attrName>ppt_x</p:attrName>
                                        </p:attrNameLst>
                                      </p:cBhvr>
                                      <p:tavLst>
                                        <p:tav tm="0">
                                          <p:val>
                                            <p:strVal val="#ppt_x"/>
                                          </p:val>
                                        </p:tav>
                                        <p:tav tm="100000">
                                          <p:val>
                                            <p:strVal val="#ppt_x"/>
                                          </p:val>
                                        </p:tav>
                                      </p:tavLst>
                                    </p:anim>
                                    <p:anim calcmode="lin" valueType="num">
                                      <p:cBhvr additive="base">
                                        <p:cTn id="28" dur="500" fill="hold"/>
                                        <p:tgtEl>
                                          <p:spTgt spid="83972"/>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83977"/>
                                        </p:tgtEl>
                                        <p:attrNameLst>
                                          <p:attrName>style.visibility</p:attrName>
                                        </p:attrNameLst>
                                      </p:cBhvr>
                                      <p:to>
                                        <p:strVal val="visible"/>
                                      </p:to>
                                    </p:set>
                                    <p:animEffect transition="in" filter="dissolve">
                                      <p:cBhvr>
                                        <p:cTn id="33" dur="500"/>
                                        <p:tgtEl>
                                          <p:spTgt spid="839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0" grpId="0" autoUpdateAnimBg="0"/>
      <p:bldP spid="83971" grpId="0" autoUpdateAnimBg="0"/>
      <p:bldP spid="83972" grpId="0" autoUpdateAnimBg="0"/>
      <p:bldP spid="83977" grpId="0"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4"/>
          <p:cNvSpPr>
            <a:spLocks noGrp="1" noChangeArrowheads="1"/>
          </p:cNvSpPr>
          <p:nvPr>
            <p:ph type="body" sz="half" idx="2"/>
          </p:nvPr>
        </p:nvSpPr>
        <p:spPr>
          <a:xfrm>
            <a:off x="3357563" y="1700808"/>
            <a:ext cx="5786437" cy="5373216"/>
          </a:xfrm>
        </p:spPr>
        <p:txBody>
          <a:bodyPr>
            <a:normAutofit/>
          </a:bodyPr>
          <a:lstStyle/>
          <a:p>
            <a:pPr eaLnBrk="1" hangingPunct="1"/>
            <a:r>
              <a:rPr lang="el-GR" sz="2800" b="1" dirty="0" smtClean="0"/>
              <a:t>Ένας από τους δυο ληστές </a:t>
            </a:r>
            <a:r>
              <a:rPr lang="el-GR" sz="2800" b="1" dirty="0" err="1" smtClean="0"/>
              <a:t>κοροΐδευε</a:t>
            </a:r>
            <a:r>
              <a:rPr lang="el-GR" sz="2800" b="1" dirty="0" smtClean="0"/>
              <a:t> το Χριστό λέγοντάς του: </a:t>
            </a:r>
          </a:p>
          <a:p>
            <a:pPr eaLnBrk="1" hangingPunct="1"/>
            <a:r>
              <a:rPr lang="el-GR" sz="2800" b="1" dirty="0" smtClean="0"/>
              <a:t>-Αν είσαι εσύ ο Θεός, σώσε τον εαυτό σου κι εμάς. </a:t>
            </a:r>
          </a:p>
          <a:p>
            <a:pPr eaLnBrk="1" hangingPunct="1"/>
            <a:r>
              <a:rPr lang="el-GR" sz="2800" b="1" dirty="0" smtClean="0"/>
              <a:t>Ο άλλος ληστής ακούγοντας τη βλασφημία του είπε: </a:t>
            </a:r>
          </a:p>
          <a:p>
            <a:pPr eaLnBrk="1" hangingPunct="1"/>
            <a:r>
              <a:rPr lang="el-GR" sz="2800" b="1" dirty="0" smtClean="0"/>
              <a:t>-Δε φοβάσαι ούτε τώρα το Θεό; Εμείς δίκαια σταυρωθήκαμε, γιατί κάναμε εγκλήματα. Αυτός όμως δεν έκανε κακό. </a:t>
            </a:r>
            <a:endParaRPr lang="en-GB" sz="2800" b="1" dirty="0" smtClean="0"/>
          </a:p>
        </p:txBody>
      </p:sp>
      <p:sp>
        <p:nvSpPr>
          <p:cNvPr id="111619" name="Rectangle 7"/>
          <p:cNvSpPr>
            <a:spLocks noChangeArrowheads="1"/>
          </p:cNvSpPr>
          <p:nvPr/>
        </p:nvSpPr>
        <p:spPr bwMode="auto">
          <a:xfrm>
            <a:off x="0" y="2125663"/>
            <a:ext cx="9144000" cy="457200"/>
          </a:xfrm>
          <a:prstGeom prst="rect">
            <a:avLst/>
          </a:prstGeom>
          <a:noFill/>
          <a:ln w="9525">
            <a:noFill/>
            <a:miter lim="800000"/>
            <a:headEnd/>
            <a:tailEnd/>
          </a:ln>
        </p:spPr>
        <p:txBody>
          <a:bodyPr>
            <a:spAutoFit/>
          </a:bodyPr>
          <a:lstStyle/>
          <a:p>
            <a:pPr algn="ctr"/>
            <a:r>
              <a:rPr lang="en-GB"/>
              <a:t> </a:t>
            </a:r>
          </a:p>
        </p:txBody>
      </p:sp>
      <p:pic>
        <p:nvPicPr>
          <p:cNvPr id="111620" name="Picture 8" descr="crucifixion2ra3">
            <a:hlinkClick r:id="rId2"/>
          </p:cNvPr>
          <p:cNvPicPr>
            <a:picLocks noGrp="1" noChangeAspect="1" noChangeArrowheads="1"/>
          </p:cNvPicPr>
          <p:nvPr>
            <p:ph type="clipArt" sz="half" idx="1"/>
          </p:nvPr>
        </p:nvPicPr>
        <p:blipFill>
          <a:blip r:embed="rId3" cstate="print"/>
          <a:srcRect/>
          <a:stretch>
            <a:fillRect/>
          </a:stretch>
        </p:blipFill>
        <p:spPr>
          <a:xfrm>
            <a:off x="179512" y="1916832"/>
            <a:ext cx="3348037" cy="4095750"/>
          </a:xfrm>
        </p:spPr>
      </p:pic>
      <p:sp>
        <p:nvSpPr>
          <p:cNvPr id="5" name="Rectangle 4"/>
          <p:cNvSpPr/>
          <p:nvPr/>
        </p:nvSpPr>
        <p:spPr>
          <a:xfrm>
            <a:off x="251520" y="188640"/>
            <a:ext cx="8784976" cy="1077218"/>
          </a:xfrm>
          <a:prstGeom prst="rect">
            <a:avLst/>
          </a:prstGeom>
          <a:noFill/>
        </p:spPr>
        <p:txBody>
          <a:bodyPr wrap="square" lIns="91440" tIns="45720" rIns="91440" bIns="45720">
            <a:spAutoFit/>
          </a:bodyPr>
          <a:lstStyle/>
          <a:p>
            <a:pPr algn="ctr"/>
            <a:r>
              <a:rPr lang="el-GR" sz="32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Η συνομιλία του Χριστού με τους ληστές στον σταυρό</a:t>
            </a:r>
            <a:endParaRPr lang="en-US" sz="32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4"/>
          <p:cNvSpPr>
            <a:spLocks noGrp="1" noChangeArrowheads="1"/>
          </p:cNvSpPr>
          <p:nvPr>
            <p:ph type="body" sz="half" idx="2"/>
          </p:nvPr>
        </p:nvSpPr>
        <p:spPr>
          <a:xfrm>
            <a:off x="3352800" y="381000"/>
            <a:ext cx="5791200" cy="6172200"/>
          </a:xfrm>
        </p:spPr>
        <p:txBody>
          <a:bodyPr/>
          <a:lstStyle/>
          <a:p>
            <a:pPr eaLnBrk="1" hangingPunct="1"/>
            <a:r>
              <a:rPr lang="el-GR" b="1" smtClean="0"/>
              <a:t>Μετά γύρισε προς τον Χριστό και Του είπε: </a:t>
            </a:r>
          </a:p>
          <a:p>
            <a:pPr eaLnBrk="1" hangingPunct="1"/>
            <a:r>
              <a:rPr lang="el-GR" b="1" smtClean="0"/>
              <a:t>- Κύριε, θυμήσου με όταν θα είσαι στη δόξα σου.</a:t>
            </a:r>
          </a:p>
          <a:p>
            <a:pPr eaLnBrk="1" hangingPunct="1"/>
            <a:r>
              <a:rPr lang="el-GR" b="1" smtClean="0"/>
              <a:t>Και ο Χριστός του είπε: </a:t>
            </a:r>
          </a:p>
          <a:p>
            <a:pPr eaLnBrk="1" hangingPunct="1"/>
            <a:r>
              <a:rPr lang="el-GR" b="1" smtClean="0"/>
              <a:t>-Σε βεβαιώνω ότι σήμερα θα είσαι μαζί μου στον Παράδεισο. Έτσι ο ληστής αυτός είναι ο πρώτος που μπήκε στον παράδεισο, γιατί έδειξε πραγματική μετάνοια.</a:t>
            </a:r>
            <a:endParaRPr lang="en-GB" b="1" smtClean="0"/>
          </a:p>
        </p:txBody>
      </p:sp>
      <p:pic>
        <p:nvPicPr>
          <p:cNvPr id="112643" name="Picture 5" descr="ÎÎÎ£ÎÎ¥Î£+ÎÎ£Î¤ÎÎ¥Î¡Î©ÎÎÎÎÎ£11"/>
          <p:cNvPicPr>
            <a:picLocks noGrp="1" noChangeAspect="1" noChangeArrowheads="1"/>
          </p:cNvPicPr>
          <p:nvPr>
            <p:ph type="clipArt" sz="half" idx="1"/>
          </p:nvPr>
        </p:nvPicPr>
        <p:blipFill>
          <a:blip r:embed="rId2" cstate="print"/>
          <a:srcRect/>
          <a:stretch>
            <a:fillRect/>
          </a:stretch>
        </p:blipFill>
        <p:spPr>
          <a:xfrm>
            <a:off x="179512" y="2132856"/>
            <a:ext cx="3165475" cy="4114800"/>
          </a:xfrm>
          <a:noFill/>
        </p:spPr>
      </p:pic>
      <p:pic>
        <p:nvPicPr>
          <p:cNvPr id="112644" name="Picture 6" descr="christian"/>
          <p:cNvPicPr>
            <a:picLocks noChangeAspect="1" noChangeArrowheads="1" noCrop="1"/>
          </p:cNvPicPr>
          <p:nvPr/>
        </p:nvPicPr>
        <p:blipFill>
          <a:blip r:embed="rId3" cstate="print"/>
          <a:srcRect/>
          <a:stretch>
            <a:fillRect/>
          </a:stretch>
        </p:blipFill>
        <p:spPr bwMode="auto">
          <a:xfrm>
            <a:off x="274638" y="6581775"/>
            <a:ext cx="8742362" cy="288925"/>
          </a:xfrm>
          <a:prstGeom prst="rect">
            <a:avLst/>
          </a:prstGeom>
          <a:noFill/>
          <a:ln w="9525">
            <a:noFill/>
            <a:miter lim="800000"/>
            <a:headEnd/>
            <a:tailEnd/>
          </a:ln>
        </p:spPr>
      </p:pic>
      <p:pic>
        <p:nvPicPr>
          <p:cNvPr id="112645" name="Picture 7" descr="christian"/>
          <p:cNvPicPr>
            <a:picLocks noChangeAspect="1" noChangeArrowheads="1" noCrop="1"/>
          </p:cNvPicPr>
          <p:nvPr/>
        </p:nvPicPr>
        <p:blipFill>
          <a:blip r:embed="rId3" cstate="print"/>
          <a:srcRect/>
          <a:stretch>
            <a:fillRect/>
          </a:stretch>
        </p:blipFill>
        <p:spPr bwMode="auto">
          <a:xfrm>
            <a:off x="254000" y="0"/>
            <a:ext cx="8742363" cy="288925"/>
          </a:xfrm>
          <a:prstGeom prst="rect">
            <a:avLst/>
          </a:prstGeom>
          <a:noFill/>
          <a:ln w="9525">
            <a:noFill/>
            <a:miter lim="800000"/>
            <a:headEnd/>
            <a:tailEnd/>
          </a:ln>
        </p:spPr>
      </p:pic>
      <p:sp>
        <p:nvSpPr>
          <p:cNvPr id="6" name="Rectangle 5"/>
          <p:cNvSpPr/>
          <p:nvPr/>
        </p:nvSpPr>
        <p:spPr>
          <a:xfrm>
            <a:off x="0" y="332656"/>
            <a:ext cx="3168352" cy="1815882"/>
          </a:xfrm>
          <a:prstGeom prst="rect">
            <a:avLst/>
          </a:prstGeom>
          <a:noFill/>
        </p:spPr>
        <p:txBody>
          <a:bodyPr wrap="square" lIns="91440" tIns="45720" rIns="91440" bIns="45720">
            <a:spAutoFit/>
          </a:bodyPr>
          <a:lstStyle/>
          <a:p>
            <a:pPr algn="ctr"/>
            <a:r>
              <a:rPr lang="el-GR" sz="28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Η μετάνοια του ληστή και η είσοδός του στον παράδεισο</a:t>
            </a:r>
            <a:endParaRPr lang="en-US" sz="28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4"/>
          <p:cNvSpPr>
            <a:spLocks noGrp="1" noChangeArrowheads="1"/>
          </p:cNvSpPr>
          <p:nvPr>
            <p:ph type="body" sz="half" idx="2"/>
          </p:nvPr>
        </p:nvSpPr>
        <p:spPr>
          <a:xfrm>
            <a:off x="4000500" y="381000"/>
            <a:ext cx="5143500" cy="6172200"/>
          </a:xfrm>
        </p:spPr>
        <p:txBody>
          <a:bodyPr/>
          <a:lstStyle/>
          <a:p>
            <a:pPr eaLnBrk="1" hangingPunct="1">
              <a:lnSpc>
                <a:spcPct val="90000"/>
              </a:lnSpc>
            </a:pPr>
            <a:r>
              <a:rPr lang="el-GR" sz="2800" b="1" dirty="0" smtClean="0"/>
              <a:t>Η ζέστη, το μαρτύριο και οι πόνοι προκάλεσαν στο Χριστό μεγάλη δίψα. </a:t>
            </a:r>
          </a:p>
          <a:p>
            <a:pPr eaLnBrk="1" hangingPunct="1">
              <a:lnSpc>
                <a:spcPct val="90000"/>
              </a:lnSpc>
            </a:pPr>
            <a:r>
              <a:rPr lang="el-GR" sz="2800" b="1" dirty="0" smtClean="0"/>
              <a:t>Διψώ… μουρμούρισε.</a:t>
            </a:r>
          </a:p>
          <a:p>
            <a:pPr eaLnBrk="1" hangingPunct="1">
              <a:lnSpc>
                <a:spcPct val="90000"/>
              </a:lnSpc>
            </a:pPr>
            <a:r>
              <a:rPr lang="el-GR" sz="2800" b="1" dirty="0" smtClean="0"/>
              <a:t>Τότε ένας στρατιώτης πήρε ένα σφουγγάρι, το βούτηξε μέσα σε ξίδι, το έδεσε σε ένα καλάμι και στη συνέχεια έβρεξε τα χείλη του Χριστού </a:t>
            </a:r>
            <a:r>
              <a:rPr lang="el-GR" sz="2800" b="1" dirty="0" err="1" smtClean="0"/>
              <a:t>μ΄</a:t>
            </a:r>
            <a:r>
              <a:rPr lang="el-GR" sz="2800" b="1" dirty="0" smtClean="0"/>
              <a:t> αυτό.</a:t>
            </a:r>
          </a:p>
          <a:p>
            <a:pPr eaLnBrk="1" hangingPunct="1">
              <a:lnSpc>
                <a:spcPct val="90000"/>
              </a:lnSpc>
            </a:pPr>
            <a:r>
              <a:rPr lang="el-GR" sz="2800" b="1" dirty="0" smtClean="0"/>
              <a:t>Θεέ μου, Θεέ μου, γιατί με εγκατέλειψες, είπε ο Χριστός με πόνο.</a:t>
            </a:r>
          </a:p>
        </p:txBody>
      </p:sp>
      <p:pic>
        <p:nvPicPr>
          <p:cNvPr id="113667" name="Picture 6" descr="christian"/>
          <p:cNvPicPr>
            <a:picLocks noChangeAspect="1" noChangeArrowheads="1" noCrop="1"/>
          </p:cNvPicPr>
          <p:nvPr/>
        </p:nvPicPr>
        <p:blipFill>
          <a:blip r:embed="rId2" cstate="print"/>
          <a:srcRect/>
          <a:stretch>
            <a:fillRect/>
          </a:stretch>
        </p:blipFill>
        <p:spPr bwMode="auto">
          <a:xfrm>
            <a:off x="274638" y="6581775"/>
            <a:ext cx="8742362" cy="288925"/>
          </a:xfrm>
          <a:prstGeom prst="rect">
            <a:avLst/>
          </a:prstGeom>
          <a:noFill/>
          <a:ln w="9525">
            <a:noFill/>
            <a:miter lim="800000"/>
            <a:headEnd/>
            <a:tailEnd/>
          </a:ln>
        </p:spPr>
      </p:pic>
      <p:pic>
        <p:nvPicPr>
          <p:cNvPr id="113668" name="Picture 7" descr="christian"/>
          <p:cNvPicPr>
            <a:picLocks noChangeAspect="1" noChangeArrowheads="1" noCrop="1"/>
          </p:cNvPicPr>
          <p:nvPr/>
        </p:nvPicPr>
        <p:blipFill>
          <a:blip r:embed="rId2" cstate="print"/>
          <a:srcRect/>
          <a:stretch>
            <a:fillRect/>
          </a:stretch>
        </p:blipFill>
        <p:spPr bwMode="auto">
          <a:xfrm>
            <a:off x="254000" y="0"/>
            <a:ext cx="8742363" cy="288925"/>
          </a:xfrm>
          <a:prstGeom prst="rect">
            <a:avLst/>
          </a:prstGeom>
          <a:noFill/>
          <a:ln w="9525">
            <a:noFill/>
            <a:miter lim="800000"/>
            <a:headEnd/>
            <a:tailEnd/>
          </a:ln>
        </p:spPr>
      </p:pic>
      <p:pic>
        <p:nvPicPr>
          <p:cNvPr id="113669" name="Picture 8" descr="scan0091.jpg"/>
          <p:cNvPicPr>
            <a:picLocks noChangeAspect="1"/>
          </p:cNvPicPr>
          <p:nvPr/>
        </p:nvPicPr>
        <p:blipFill>
          <a:blip r:embed="rId3" cstate="print"/>
          <a:srcRect/>
          <a:stretch>
            <a:fillRect/>
          </a:stretch>
        </p:blipFill>
        <p:spPr bwMode="auto">
          <a:xfrm>
            <a:off x="0" y="1143000"/>
            <a:ext cx="3840163" cy="4214813"/>
          </a:xfrm>
          <a:prstGeom prst="rect">
            <a:avLst/>
          </a:prstGeom>
          <a:noFill/>
          <a:ln w="9525">
            <a:noFill/>
            <a:miter lim="800000"/>
            <a:headEnd/>
            <a:tailEnd/>
          </a:ln>
        </p:spPr>
      </p:pic>
      <p:sp>
        <p:nvSpPr>
          <p:cNvPr id="6" name="Rectangle 5"/>
          <p:cNvSpPr/>
          <p:nvPr/>
        </p:nvSpPr>
        <p:spPr>
          <a:xfrm>
            <a:off x="179512" y="404664"/>
            <a:ext cx="3168352" cy="523220"/>
          </a:xfrm>
          <a:prstGeom prst="rect">
            <a:avLst/>
          </a:prstGeom>
          <a:noFill/>
        </p:spPr>
        <p:txBody>
          <a:bodyPr wrap="square" lIns="91440" tIns="45720" rIns="91440" bIns="45720">
            <a:spAutoFit/>
          </a:bodyPr>
          <a:lstStyle/>
          <a:p>
            <a:pPr algn="ctr"/>
            <a:r>
              <a:rPr lang="el-GR" sz="28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Ο Χριστός διψά</a:t>
            </a:r>
            <a:endParaRPr lang="en-US" sz="28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
        <p:nvSpPr>
          <p:cNvPr id="7" name="Rectangle 6"/>
          <p:cNvSpPr/>
          <p:nvPr/>
        </p:nvSpPr>
        <p:spPr>
          <a:xfrm>
            <a:off x="251520" y="5445224"/>
            <a:ext cx="3168352" cy="954107"/>
          </a:xfrm>
          <a:prstGeom prst="rect">
            <a:avLst/>
          </a:prstGeom>
          <a:noFill/>
        </p:spPr>
        <p:txBody>
          <a:bodyPr wrap="square" lIns="91440" tIns="45720" rIns="91440" bIns="45720">
            <a:spAutoFit/>
          </a:bodyPr>
          <a:lstStyle/>
          <a:p>
            <a:pPr algn="ctr"/>
            <a:r>
              <a:rPr lang="el-GR" sz="28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Τον ποτίζουν ξίδι.</a:t>
            </a:r>
            <a:endParaRPr lang="en-US" sz="28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4"/>
          <p:cNvSpPr>
            <a:spLocks noGrp="1" noChangeArrowheads="1"/>
          </p:cNvSpPr>
          <p:nvPr>
            <p:ph type="body" sz="half" idx="2"/>
          </p:nvPr>
        </p:nvSpPr>
        <p:spPr>
          <a:xfrm>
            <a:off x="4214813" y="1556792"/>
            <a:ext cx="4929187" cy="4996408"/>
          </a:xfrm>
        </p:spPr>
        <p:txBody>
          <a:bodyPr/>
          <a:lstStyle/>
          <a:p>
            <a:pPr eaLnBrk="1" hangingPunct="1">
              <a:lnSpc>
                <a:spcPct val="90000"/>
              </a:lnSpc>
            </a:pPr>
            <a:r>
              <a:rPr lang="el-GR" sz="2800" b="1" dirty="0" smtClean="0"/>
              <a:t>Όταν η ώρα πήγε τρεις το απόγευμα ο Χριστός φώναξε:</a:t>
            </a:r>
          </a:p>
          <a:p>
            <a:pPr eaLnBrk="1" hangingPunct="1">
              <a:lnSpc>
                <a:spcPct val="90000"/>
              </a:lnSpc>
            </a:pPr>
            <a:r>
              <a:rPr lang="el-GR" sz="2800" b="1" dirty="0" smtClean="0"/>
              <a:t>Πατέρα μου, σου παραδίδω το πνεύμα μου. Κι αφού είπε «</a:t>
            </a:r>
            <a:r>
              <a:rPr lang="el-GR" sz="2800" b="1" dirty="0" err="1" smtClean="0"/>
              <a:t>Τετέλεσται</a:t>
            </a:r>
            <a:r>
              <a:rPr lang="el-GR" sz="2800" b="1" dirty="0" smtClean="0"/>
              <a:t>», όλα τέλειωσαν, παρέδωσε το πνεύμα του.</a:t>
            </a:r>
          </a:p>
          <a:p>
            <a:pPr eaLnBrk="1" hangingPunct="1">
              <a:lnSpc>
                <a:spcPct val="90000"/>
              </a:lnSpc>
            </a:pPr>
            <a:r>
              <a:rPr lang="el-GR" sz="2800" b="1" dirty="0" smtClean="0"/>
              <a:t>Ακόμα και η στιγμή που θα πέθαινε ο Χριστός ήταν δική του απόφαση. Πέθανε αφού πρώτα είπε πως όλα τέλειωσαν. </a:t>
            </a:r>
            <a:endParaRPr lang="en-GB" sz="2800" b="1" dirty="0" smtClean="0"/>
          </a:p>
        </p:txBody>
      </p:sp>
      <p:pic>
        <p:nvPicPr>
          <p:cNvPr id="114691" name="Picture 6" descr="christian"/>
          <p:cNvPicPr>
            <a:picLocks noChangeAspect="1" noChangeArrowheads="1" noCrop="1"/>
          </p:cNvPicPr>
          <p:nvPr/>
        </p:nvPicPr>
        <p:blipFill>
          <a:blip r:embed="rId2" cstate="print"/>
          <a:srcRect/>
          <a:stretch>
            <a:fillRect/>
          </a:stretch>
        </p:blipFill>
        <p:spPr bwMode="auto">
          <a:xfrm>
            <a:off x="274638" y="6581775"/>
            <a:ext cx="8742362" cy="288925"/>
          </a:xfrm>
          <a:prstGeom prst="rect">
            <a:avLst/>
          </a:prstGeom>
          <a:noFill/>
          <a:ln w="9525">
            <a:noFill/>
            <a:miter lim="800000"/>
            <a:headEnd/>
            <a:tailEnd/>
          </a:ln>
        </p:spPr>
      </p:pic>
      <p:pic>
        <p:nvPicPr>
          <p:cNvPr id="114692" name="Picture 7" descr="christian"/>
          <p:cNvPicPr>
            <a:picLocks noChangeAspect="1" noChangeArrowheads="1" noCrop="1"/>
          </p:cNvPicPr>
          <p:nvPr/>
        </p:nvPicPr>
        <p:blipFill>
          <a:blip r:embed="rId2" cstate="print"/>
          <a:srcRect/>
          <a:stretch>
            <a:fillRect/>
          </a:stretch>
        </p:blipFill>
        <p:spPr bwMode="auto">
          <a:xfrm>
            <a:off x="254000" y="0"/>
            <a:ext cx="8742363" cy="288925"/>
          </a:xfrm>
          <a:prstGeom prst="rect">
            <a:avLst/>
          </a:prstGeom>
          <a:noFill/>
          <a:ln w="9525">
            <a:noFill/>
            <a:miter lim="800000"/>
            <a:headEnd/>
            <a:tailEnd/>
          </a:ln>
        </p:spPr>
      </p:pic>
      <p:pic>
        <p:nvPicPr>
          <p:cNvPr id="114693" name="Picture 9" descr="scan0092.jpg"/>
          <p:cNvPicPr>
            <a:picLocks noChangeAspect="1"/>
          </p:cNvPicPr>
          <p:nvPr/>
        </p:nvPicPr>
        <p:blipFill>
          <a:blip r:embed="rId3" cstate="print"/>
          <a:srcRect/>
          <a:stretch>
            <a:fillRect/>
          </a:stretch>
        </p:blipFill>
        <p:spPr bwMode="auto">
          <a:xfrm>
            <a:off x="0" y="2492896"/>
            <a:ext cx="4437063" cy="3286125"/>
          </a:xfrm>
          <a:prstGeom prst="rect">
            <a:avLst/>
          </a:prstGeom>
          <a:noFill/>
          <a:ln w="9525">
            <a:noFill/>
            <a:miter lim="800000"/>
            <a:headEnd/>
            <a:tailEnd/>
          </a:ln>
        </p:spPr>
      </p:pic>
      <p:sp>
        <p:nvSpPr>
          <p:cNvPr id="6" name="Rectangle 5"/>
          <p:cNvSpPr/>
          <p:nvPr/>
        </p:nvSpPr>
        <p:spPr>
          <a:xfrm>
            <a:off x="323528" y="404664"/>
            <a:ext cx="8640960" cy="584775"/>
          </a:xfrm>
          <a:prstGeom prst="rect">
            <a:avLst/>
          </a:prstGeom>
          <a:noFill/>
        </p:spPr>
        <p:txBody>
          <a:bodyPr wrap="square" lIns="91440" tIns="45720" rIns="91440" bIns="45720">
            <a:spAutoFit/>
          </a:bodyPr>
          <a:lstStyle/>
          <a:p>
            <a:pPr algn="ctr"/>
            <a:r>
              <a:rPr lang="el-GR" sz="32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Ο Χριστός πεθαίνει στον σταυρό</a:t>
            </a:r>
            <a:endParaRPr lang="en-US" sz="32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4"/>
          <p:cNvSpPr>
            <a:spLocks noGrp="1" noChangeArrowheads="1"/>
          </p:cNvSpPr>
          <p:nvPr>
            <p:ph type="body" sz="half" idx="2"/>
          </p:nvPr>
        </p:nvSpPr>
        <p:spPr>
          <a:xfrm>
            <a:off x="4071938" y="804863"/>
            <a:ext cx="5072062" cy="6053137"/>
          </a:xfrm>
        </p:spPr>
        <p:txBody>
          <a:bodyPr/>
          <a:lstStyle/>
          <a:p>
            <a:pPr eaLnBrk="1" hangingPunct="1"/>
            <a:r>
              <a:rPr lang="el-GR" sz="2800" b="1" dirty="0" smtClean="0"/>
              <a:t>Όταν ο Χριστός πέθανε, ο ήλιος σκοτείνιασε, ένας φοβερός σεισμός συντάραξε τη γη και το καταπέτασμα που χώριζε το ναό από τα άγια των αγίων σχίστηκε από πάνω μέχρι κάτω. </a:t>
            </a:r>
          </a:p>
          <a:p>
            <a:pPr eaLnBrk="1" hangingPunct="1"/>
            <a:r>
              <a:rPr lang="el-GR" sz="2800" b="1" dirty="0" smtClean="0"/>
              <a:t>Όταν ο εκατόνταρχος (αξιωματικός του στρατού) είδε όσα έγιναν είπε: Πραγματικά αυτός ο άνθρωπος ήταν γιος του Θεού.</a:t>
            </a:r>
            <a:endParaRPr lang="en-GB" sz="2800" b="1" dirty="0" smtClean="0"/>
          </a:p>
        </p:txBody>
      </p:sp>
      <p:pic>
        <p:nvPicPr>
          <p:cNvPr id="115715" name="Picture 9" descr="christian"/>
          <p:cNvPicPr>
            <a:picLocks noChangeAspect="1" noChangeArrowheads="1" noCrop="1"/>
          </p:cNvPicPr>
          <p:nvPr/>
        </p:nvPicPr>
        <p:blipFill>
          <a:blip r:embed="rId2" cstate="print"/>
          <a:srcRect/>
          <a:stretch>
            <a:fillRect/>
          </a:stretch>
        </p:blipFill>
        <p:spPr bwMode="auto">
          <a:xfrm>
            <a:off x="2195736" y="476673"/>
            <a:ext cx="4445000" cy="144016"/>
          </a:xfrm>
          <a:prstGeom prst="rect">
            <a:avLst/>
          </a:prstGeom>
          <a:noFill/>
          <a:ln w="9525">
            <a:noFill/>
            <a:miter lim="800000"/>
            <a:headEnd/>
            <a:tailEnd/>
          </a:ln>
        </p:spPr>
      </p:pic>
      <p:pic>
        <p:nvPicPr>
          <p:cNvPr id="115717" name="Picture 11" descr="jesus_cross_crucifixion"/>
          <p:cNvPicPr>
            <a:picLocks noGrp="1" noChangeAspect="1" noChangeArrowheads="1"/>
          </p:cNvPicPr>
          <p:nvPr>
            <p:ph sz="half" idx="1"/>
          </p:nvPr>
        </p:nvPicPr>
        <p:blipFill>
          <a:blip r:embed="rId3" cstate="print"/>
          <a:srcRect/>
          <a:stretch>
            <a:fillRect/>
          </a:stretch>
        </p:blipFill>
        <p:spPr>
          <a:xfrm>
            <a:off x="107504" y="1052736"/>
            <a:ext cx="4140200" cy="2438400"/>
          </a:xfrm>
          <a:noFill/>
        </p:spPr>
      </p:pic>
      <p:pic>
        <p:nvPicPr>
          <p:cNvPr id="115718" name="Picture 7" descr="scan0093.jpg"/>
          <p:cNvPicPr>
            <a:picLocks noChangeAspect="1"/>
          </p:cNvPicPr>
          <p:nvPr/>
        </p:nvPicPr>
        <p:blipFill>
          <a:blip r:embed="rId4" cstate="print"/>
          <a:srcRect/>
          <a:stretch>
            <a:fillRect/>
          </a:stretch>
        </p:blipFill>
        <p:spPr bwMode="auto">
          <a:xfrm>
            <a:off x="179512" y="3573016"/>
            <a:ext cx="4121150" cy="2928937"/>
          </a:xfrm>
          <a:prstGeom prst="rect">
            <a:avLst/>
          </a:prstGeom>
          <a:noFill/>
          <a:ln w="9525">
            <a:noFill/>
            <a:miter lim="800000"/>
            <a:headEnd/>
            <a:tailEnd/>
          </a:ln>
        </p:spPr>
      </p:pic>
      <p:sp>
        <p:nvSpPr>
          <p:cNvPr id="7" name="Rectangle 6"/>
          <p:cNvSpPr/>
          <p:nvPr/>
        </p:nvSpPr>
        <p:spPr>
          <a:xfrm>
            <a:off x="323528" y="0"/>
            <a:ext cx="8712968" cy="523220"/>
          </a:xfrm>
          <a:prstGeom prst="rect">
            <a:avLst/>
          </a:prstGeom>
          <a:noFill/>
        </p:spPr>
        <p:txBody>
          <a:bodyPr wrap="square" lIns="91440" tIns="45720" rIns="91440" bIns="45720">
            <a:spAutoFit/>
          </a:bodyPr>
          <a:lstStyle/>
          <a:p>
            <a:pPr algn="ctr"/>
            <a:r>
              <a:rPr lang="el-GR" sz="28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Ο σεισμός μετά τον θάνατο του Χριστού</a:t>
            </a:r>
            <a:endParaRPr lang="en-US" sz="28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179512" y="548680"/>
            <a:ext cx="4343400" cy="1143000"/>
          </a:xfrm>
          <a:solidFill>
            <a:srgbClr val="FFFF00"/>
          </a:solidFill>
        </p:spPr>
        <p:txBody>
          <a:bodyPr/>
          <a:lstStyle/>
          <a:p>
            <a:pPr eaLnBrk="1" hangingPunct="1"/>
            <a:r>
              <a:rPr lang="el-GR" sz="3200" b="1" smtClean="0"/>
              <a:t>Τι γίνεται τη Μεγάλη Πέμπτη στην εκκλησία</a:t>
            </a:r>
            <a:endParaRPr lang="en-GB" sz="3200" b="1" smtClean="0"/>
          </a:p>
        </p:txBody>
      </p:sp>
      <p:sp>
        <p:nvSpPr>
          <p:cNvPr id="116739" name="Rectangle 4"/>
          <p:cNvSpPr>
            <a:spLocks noGrp="1" noChangeArrowheads="1"/>
          </p:cNvSpPr>
          <p:nvPr>
            <p:ph type="body" sz="half" idx="2"/>
          </p:nvPr>
        </p:nvSpPr>
        <p:spPr>
          <a:xfrm>
            <a:off x="4648200" y="457200"/>
            <a:ext cx="4191000" cy="6019800"/>
          </a:xfrm>
        </p:spPr>
        <p:txBody>
          <a:bodyPr/>
          <a:lstStyle/>
          <a:p>
            <a:pPr eaLnBrk="1" hangingPunct="1">
              <a:lnSpc>
                <a:spcPct val="90000"/>
              </a:lnSpc>
            </a:pPr>
            <a:r>
              <a:rPr lang="el-GR" sz="2800" b="1" smtClean="0"/>
              <a:t>Στην εκκλησία παρακολουθούμε με κατάνυξη τη σταύρωση του Χριστού. Διαβάζονται τα δώδεκα Ευαγγέλια που περιγράφουν τα πάθη Του. </a:t>
            </a:r>
          </a:p>
          <a:p>
            <a:pPr eaLnBrk="1" hangingPunct="1">
              <a:lnSpc>
                <a:spcPct val="90000"/>
              </a:lnSpc>
            </a:pPr>
            <a:r>
              <a:rPr lang="el-GR" sz="2800" b="1" smtClean="0"/>
              <a:t>Μετά το πέμπτο Ευαγγέλιο ο ιερέας φέρνει τον Σταυρωμένο και τον τοποθετεί στο σταυρό. Δίπλα του τοποθετεί την Παναγία και τον Άγιο Ιωάννη.</a:t>
            </a:r>
            <a:endParaRPr lang="en-GB" sz="2800" b="1" smtClean="0"/>
          </a:p>
        </p:txBody>
      </p:sp>
      <p:pic>
        <p:nvPicPr>
          <p:cNvPr id="116740" name="Picture 5" descr="image104"/>
          <p:cNvPicPr>
            <a:picLocks noGrp="1" noChangeAspect="1" noChangeArrowheads="1"/>
          </p:cNvPicPr>
          <p:nvPr>
            <p:ph type="clipArt" sz="half" idx="1"/>
          </p:nvPr>
        </p:nvPicPr>
        <p:blipFill>
          <a:blip r:embed="rId2" cstate="print"/>
          <a:srcRect/>
          <a:stretch>
            <a:fillRect/>
          </a:stretch>
        </p:blipFill>
        <p:spPr>
          <a:xfrm>
            <a:off x="381000" y="2395538"/>
            <a:ext cx="4114800" cy="3057525"/>
          </a:xfrm>
          <a:noFill/>
        </p:spPr>
      </p:pic>
      <p:pic>
        <p:nvPicPr>
          <p:cNvPr id="116741" name="Picture 6" descr="christian"/>
          <p:cNvPicPr>
            <a:picLocks noChangeAspect="1" noChangeArrowheads="1" noCrop="1"/>
          </p:cNvPicPr>
          <p:nvPr/>
        </p:nvPicPr>
        <p:blipFill>
          <a:blip r:embed="rId3" cstate="print"/>
          <a:srcRect/>
          <a:stretch>
            <a:fillRect/>
          </a:stretch>
        </p:blipFill>
        <p:spPr bwMode="auto">
          <a:xfrm>
            <a:off x="274638" y="6581775"/>
            <a:ext cx="8742362" cy="288925"/>
          </a:xfrm>
          <a:prstGeom prst="rect">
            <a:avLst/>
          </a:prstGeom>
          <a:noFill/>
          <a:ln w="9525">
            <a:noFill/>
            <a:miter lim="800000"/>
            <a:headEnd/>
            <a:tailEnd/>
          </a:ln>
        </p:spPr>
      </p:pic>
      <p:pic>
        <p:nvPicPr>
          <p:cNvPr id="116742" name="Picture 7" descr="christian"/>
          <p:cNvPicPr>
            <a:picLocks noChangeAspect="1" noChangeArrowheads="1" noCrop="1"/>
          </p:cNvPicPr>
          <p:nvPr/>
        </p:nvPicPr>
        <p:blipFill>
          <a:blip r:embed="rId3" cstate="print"/>
          <a:srcRect/>
          <a:stretch>
            <a:fillRect/>
          </a:stretch>
        </p:blipFill>
        <p:spPr bwMode="auto">
          <a:xfrm>
            <a:off x="254000" y="0"/>
            <a:ext cx="8742363" cy="288925"/>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4"/>
          <p:cNvSpPr>
            <a:spLocks noGrp="1" noChangeArrowheads="1"/>
          </p:cNvSpPr>
          <p:nvPr>
            <p:ph type="body" sz="half" idx="2"/>
          </p:nvPr>
        </p:nvSpPr>
        <p:spPr>
          <a:xfrm>
            <a:off x="4139952" y="152400"/>
            <a:ext cx="5004048" cy="6477000"/>
          </a:xfrm>
        </p:spPr>
        <p:txBody>
          <a:bodyPr>
            <a:normAutofit fontScale="92500" lnSpcReduction="20000"/>
          </a:bodyPr>
          <a:lstStyle/>
          <a:p>
            <a:pPr eaLnBrk="1" hangingPunct="1">
              <a:lnSpc>
                <a:spcPct val="90000"/>
              </a:lnSpc>
            </a:pPr>
            <a:r>
              <a:rPr lang="el-GR" sz="2800" b="1" dirty="0" smtClean="0"/>
              <a:t>Μετά ο Χριστός άρχισε να λέει στους μαθητές του:</a:t>
            </a:r>
          </a:p>
          <a:p>
            <a:pPr eaLnBrk="1" hangingPunct="1">
              <a:lnSpc>
                <a:spcPct val="90000"/>
              </a:lnSpc>
            </a:pPr>
            <a:r>
              <a:rPr lang="el-GR" sz="2800" b="1" dirty="0" smtClean="0"/>
              <a:t>Τούτο το Πάσχα, είναι το τελευταίο πριν έρθω στο μαρτύριο και στο θάνατο.</a:t>
            </a:r>
          </a:p>
          <a:p>
            <a:pPr eaLnBrk="1" hangingPunct="1">
              <a:lnSpc>
                <a:spcPct val="90000"/>
              </a:lnSpc>
            </a:pPr>
            <a:r>
              <a:rPr lang="el-GR" sz="2800" b="1" dirty="0" smtClean="0"/>
              <a:t>Κι ενώ έτρωγαν, πήρε ο Χριστός ένα κομμάτι ψωμί και αφού το ευλόγησε, το έκοψε και το έδωσε στους μαθητές λέγοντας: </a:t>
            </a:r>
          </a:p>
          <a:p>
            <a:pPr eaLnBrk="1" hangingPunct="1">
              <a:lnSpc>
                <a:spcPct val="90000"/>
              </a:lnSpc>
            </a:pPr>
            <a:r>
              <a:rPr lang="el-GR" sz="2800" b="1" dirty="0" smtClean="0"/>
              <a:t>«Λάβετε φάγετε, αυτό είναι το σώμα μου» (δηλαδή «Πάρτε και φάτε. Αυτό είναι το σώμα μου</a:t>
            </a:r>
            <a:r>
              <a:rPr lang="el-GR" sz="2800" b="1" dirty="0" smtClean="0"/>
              <a:t>».</a:t>
            </a:r>
            <a:endParaRPr lang="en-GB" sz="2800" b="1" dirty="0" smtClean="0"/>
          </a:p>
          <a:p>
            <a:pPr>
              <a:lnSpc>
                <a:spcPct val="90000"/>
              </a:lnSpc>
            </a:pPr>
            <a:r>
              <a:rPr lang="el-GR" sz="2800" b="1" dirty="0" smtClean="0"/>
              <a:t>Έπειτα αφού πήρε το ποτήρι με το κρασί, ευχαρίστησε πάλι το Θεό και το έδωσε </a:t>
            </a:r>
            <a:r>
              <a:rPr lang="el-GR" sz="2800" b="1" dirty="0" err="1" smtClean="0"/>
              <a:t>σ΄</a:t>
            </a:r>
            <a:r>
              <a:rPr lang="el-GR" sz="2800" b="1" dirty="0" smtClean="0"/>
              <a:t> αυτούς και ήπιαν. Και είπε στους μαθητές του:</a:t>
            </a:r>
          </a:p>
          <a:p>
            <a:pPr>
              <a:lnSpc>
                <a:spcPct val="90000"/>
              </a:lnSpc>
            </a:pPr>
            <a:r>
              <a:rPr lang="el-GR" sz="2800" b="1" dirty="0" smtClean="0"/>
              <a:t>«</a:t>
            </a:r>
            <a:r>
              <a:rPr lang="el-GR" sz="2800" b="1" dirty="0" err="1" smtClean="0"/>
              <a:t>Πίετε</a:t>
            </a:r>
            <a:r>
              <a:rPr lang="el-GR" sz="2800" b="1" dirty="0" smtClean="0"/>
              <a:t> </a:t>
            </a:r>
            <a:r>
              <a:rPr lang="el-GR" sz="2800" b="1" dirty="0" err="1" smtClean="0"/>
              <a:t>εξ΄αυτού</a:t>
            </a:r>
            <a:r>
              <a:rPr lang="el-GR" sz="2800" b="1" dirty="0" smtClean="0"/>
              <a:t> πάντες, τούτο εστί το αίμα μου», δηλαδή:</a:t>
            </a:r>
          </a:p>
          <a:p>
            <a:pPr>
              <a:lnSpc>
                <a:spcPct val="90000"/>
              </a:lnSpc>
            </a:pPr>
            <a:r>
              <a:rPr lang="el-GR" sz="2800" b="1" dirty="0" smtClean="0"/>
              <a:t>Πιέστε από αυτό όλοι, τούτο είναι το αίμα μου</a:t>
            </a:r>
            <a:r>
              <a:rPr lang="el-GR" sz="2800" b="1" dirty="0" smtClean="0"/>
              <a:t>.</a:t>
            </a:r>
            <a:endParaRPr lang="en-GB" sz="2800" b="1" dirty="0" smtClean="0"/>
          </a:p>
        </p:txBody>
      </p:sp>
      <p:pic>
        <p:nvPicPr>
          <p:cNvPr id="62467" name="Picture 6" descr="Μυστικός Δείπνος"/>
          <p:cNvPicPr>
            <a:picLocks noGrp="1" noChangeAspect="1" noChangeArrowheads="1"/>
          </p:cNvPicPr>
          <p:nvPr>
            <p:ph type="clipArt" sz="half" idx="1"/>
          </p:nvPr>
        </p:nvPicPr>
        <p:blipFill>
          <a:blip r:embed="rId2" cstate="print"/>
          <a:srcRect/>
          <a:stretch>
            <a:fillRect/>
          </a:stretch>
        </p:blipFill>
        <p:spPr>
          <a:xfrm>
            <a:off x="0" y="1755775"/>
            <a:ext cx="3923928" cy="3960813"/>
          </a:xfrm>
          <a:noFill/>
        </p:spPr>
      </p:pic>
      <p:pic>
        <p:nvPicPr>
          <p:cNvPr id="62468" name="Picture 7" descr="animated humming bid and flowers"/>
          <p:cNvPicPr>
            <a:picLocks noChangeAspect="1" noChangeArrowheads="1" noCrop="1"/>
          </p:cNvPicPr>
          <p:nvPr/>
        </p:nvPicPr>
        <p:blipFill>
          <a:blip r:embed="rId3" cstate="print"/>
          <a:srcRect/>
          <a:stretch>
            <a:fillRect/>
          </a:stretch>
        </p:blipFill>
        <p:spPr bwMode="auto">
          <a:xfrm>
            <a:off x="-25399" y="1422400"/>
            <a:ext cx="4021336" cy="295275"/>
          </a:xfrm>
          <a:prstGeom prst="rect">
            <a:avLst/>
          </a:prstGeom>
          <a:noFill/>
          <a:ln w="9525">
            <a:noFill/>
            <a:miter lim="800000"/>
            <a:headEnd/>
            <a:tailEnd/>
          </a:ln>
        </p:spPr>
      </p:pic>
      <p:pic>
        <p:nvPicPr>
          <p:cNvPr id="62469" name="Picture 8" descr="animated humming bid and flowers"/>
          <p:cNvPicPr>
            <a:picLocks noChangeAspect="1" noChangeArrowheads="1" noCrop="1"/>
          </p:cNvPicPr>
          <p:nvPr/>
        </p:nvPicPr>
        <p:blipFill>
          <a:blip r:embed="rId3" cstate="print"/>
          <a:srcRect/>
          <a:stretch>
            <a:fillRect/>
          </a:stretch>
        </p:blipFill>
        <p:spPr bwMode="auto">
          <a:xfrm>
            <a:off x="1" y="5791200"/>
            <a:ext cx="3995936" cy="295275"/>
          </a:xfrm>
          <a:prstGeom prst="rect">
            <a:avLst/>
          </a:prstGeom>
          <a:noFill/>
          <a:ln w="9525">
            <a:noFill/>
            <a:miter lim="800000"/>
            <a:headEnd/>
            <a:tailEnd/>
          </a:ln>
        </p:spPr>
      </p:pic>
      <p:pic>
        <p:nvPicPr>
          <p:cNvPr id="62470" name="Picture 9" descr="christian"/>
          <p:cNvPicPr>
            <a:picLocks noChangeAspect="1" noChangeArrowheads="1" noCrop="1"/>
          </p:cNvPicPr>
          <p:nvPr/>
        </p:nvPicPr>
        <p:blipFill>
          <a:blip r:embed="rId4" cstate="print"/>
          <a:srcRect/>
          <a:stretch>
            <a:fillRect/>
          </a:stretch>
        </p:blipFill>
        <p:spPr bwMode="auto">
          <a:xfrm>
            <a:off x="4648200" y="6711950"/>
            <a:ext cx="4422775" cy="146050"/>
          </a:xfrm>
          <a:prstGeom prst="rect">
            <a:avLst/>
          </a:prstGeom>
          <a:noFill/>
          <a:ln w="9525">
            <a:noFill/>
            <a:miter lim="800000"/>
            <a:headEnd/>
            <a:tailEnd/>
          </a:ln>
        </p:spPr>
      </p:pic>
      <p:pic>
        <p:nvPicPr>
          <p:cNvPr id="62471" name="Picture 10" descr="christian"/>
          <p:cNvPicPr>
            <a:picLocks noChangeAspect="1" noChangeArrowheads="1" noCrop="1"/>
          </p:cNvPicPr>
          <p:nvPr/>
        </p:nvPicPr>
        <p:blipFill>
          <a:blip r:embed="rId4" cstate="print"/>
          <a:srcRect/>
          <a:stretch>
            <a:fillRect/>
          </a:stretch>
        </p:blipFill>
        <p:spPr bwMode="auto">
          <a:xfrm>
            <a:off x="4648200" y="0"/>
            <a:ext cx="4422775" cy="146050"/>
          </a:xfrm>
          <a:prstGeom prst="rect">
            <a:avLst/>
          </a:prstGeom>
          <a:noFill/>
          <a:ln w="9525">
            <a:noFill/>
            <a:miter lim="800000"/>
            <a:headEnd/>
            <a:tailEnd/>
          </a:ln>
        </p:spPr>
      </p:pic>
      <p:sp>
        <p:nvSpPr>
          <p:cNvPr id="8" name="Rectangle 7"/>
          <p:cNvSpPr/>
          <p:nvPr/>
        </p:nvSpPr>
        <p:spPr>
          <a:xfrm>
            <a:off x="0" y="116632"/>
            <a:ext cx="3491880" cy="1384995"/>
          </a:xfrm>
          <a:prstGeom prst="rect">
            <a:avLst/>
          </a:prstGeom>
          <a:noFill/>
        </p:spPr>
        <p:txBody>
          <a:bodyPr wrap="square" lIns="91440" tIns="45720" rIns="91440" bIns="45720">
            <a:spAutoFit/>
          </a:bodyPr>
          <a:lstStyle/>
          <a:p>
            <a:pPr algn="ctr"/>
            <a:r>
              <a:rPr lang="el-GR" sz="28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Ο Χριστός ετοιμάζει τη θεία κοινωνία</a:t>
            </a:r>
            <a:endParaRPr lang="en-US" sz="28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2947" name="Rectangle 3"/>
          <p:cNvSpPr>
            <a:spLocks noGrp="1" noChangeArrowheads="1"/>
          </p:cNvSpPr>
          <p:nvPr>
            <p:ph type="body" sz="half" idx="1"/>
          </p:nvPr>
        </p:nvSpPr>
        <p:spPr>
          <a:xfrm>
            <a:off x="685800" y="1341438"/>
            <a:ext cx="3810000" cy="4754562"/>
          </a:xfrm>
        </p:spPr>
        <p:txBody>
          <a:bodyPr/>
          <a:lstStyle/>
          <a:p>
            <a:pPr eaLnBrk="1" hangingPunct="1">
              <a:lnSpc>
                <a:spcPct val="90000"/>
              </a:lnSpc>
            </a:pPr>
            <a:r>
              <a:rPr lang="el-GR" sz="2800" smtClean="0"/>
              <a:t>Σε πολλά μέρη, τη νύχτα της Μεγάλης Πέμπτης αρχίζουν το στόλισμα του επιταφίου. Στην εκκλησία ακούμε να ψέλνονται υπέροχοι ύμνοι όπως το «</a:t>
            </a:r>
            <a:r>
              <a:rPr lang="el-GR" sz="2800" b="1" smtClean="0"/>
              <a:t>Σήμερον κρεμάται επί ξύλου</a:t>
            </a:r>
            <a:r>
              <a:rPr lang="el-GR" sz="2800" smtClean="0"/>
              <a:t> </a:t>
            </a:r>
            <a:r>
              <a:rPr lang="el-GR" sz="2800" b="1" smtClean="0"/>
              <a:t>ο βασιλεύς του κόσμου</a:t>
            </a:r>
            <a:r>
              <a:rPr lang="el-GR" sz="2800" smtClean="0"/>
              <a:t>».</a:t>
            </a:r>
          </a:p>
        </p:txBody>
      </p:sp>
      <p:pic>
        <p:nvPicPr>
          <p:cNvPr id="117763" name="Picture 6" descr="christian"/>
          <p:cNvPicPr>
            <a:picLocks noChangeAspect="1" noChangeArrowheads="1" noCrop="1"/>
          </p:cNvPicPr>
          <p:nvPr/>
        </p:nvPicPr>
        <p:blipFill>
          <a:blip r:embed="rId2" cstate="print"/>
          <a:srcRect/>
          <a:stretch>
            <a:fillRect/>
          </a:stretch>
        </p:blipFill>
        <p:spPr bwMode="auto">
          <a:xfrm>
            <a:off x="274638" y="6581775"/>
            <a:ext cx="8742362" cy="288925"/>
          </a:xfrm>
          <a:prstGeom prst="rect">
            <a:avLst/>
          </a:prstGeom>
          <a:noFill/>
          <a:ln w="9525">
            <a:noFill/>
            <a:miter lim="800000"/>
            <a:headEnd/>
            <a:tailEnd/>
          </a:ln>
        </p:spPr>
      </p:pic>
      <p:pic>
        <p:nvPicPr>
          <p:cNvPr id="117764" name="Picture 7" descr="christian"/>
          <p:cNvPicPr>
            <a:picLocks noChangeAspect="1" noChangeArrowheads="1" noCrop="1"/>
          </p:cNvPicPr>
          <p:nvPr/>
        </p:nvPicPr>
        <p:blipFill>
          <a:blip r:embed="rId2" cstate="print"/>
          <a:srcRect/>
          <a:stretch>
            <a:fillRect/>
          </a:stretch>
        </p:blipFill>
        <p:spPr bwMode="auto">
          <a:xfrm>
            <a:off x="254000" y="0"/>
            <a:ext cx="8742363" cy="288925"/>
          </a:xfrm>
          <a:prstGeom prst="rect">
            <a:avLst/>
          </a:prstGeom>
          <a:noFill/>
          <a:ln w="9525">
            <a:noFill/>
            <a:miter lim="800000"/>
            <a:headEnd/>
            <a:tailEnd/>
          </a:ln>
        </p:spPr>
      </p:pic>
      <p:pic>
        <p:nvPicPr>
          <p:cNvPr id="117765" name="Picture 8" descr="stavrosi"/>
          <p:cNvPicPr>
            <a:picLocks noGrp="1" noChangeAspect="1" noChangeArrowheads="1"/>
          </p:cNvPicPr>
          <p:nvPr>
            <p:ph sz="half" idx="2"/>
          </p:nvPr>
        </p:nvPicPr>
        <p:blipFill>
          <a:blip r:embed="rId3" cstate="print"/>
          <a:srcRect/>
          <a:stretch>
            <a:fillRect/>
          </a:stretch>
        </p:blipFill>
        <p:spPr>
          <a:xfrm>
            <a:off x="4673600" y="765175"/>
            <a:ext cx="4297363" cy="5178425"/>
          </a:xfrm>
          <a:noFill/>
        </p:spPr>
      </p:pic>
    </p:spTree>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2947">
                                            <p:txEl>
                                              <p:pRg st="0" end="0"/>
                                            </p:txEl>
                                          </p:spTgt>
                                        </p:tgtEl>
                                        <p:attrNameLst>
                                          <p:attrName>style.visibility</p:attrName>
                                        </p:attrNameLst>
                                      </p:cBhvr>
                                      <p:to>
                                        <p:strVal val="visible"/>
                                      </p:to>
                                    </p:set>
                                    <p:anim calcmode="lin" valueType="num">
                                      <p:cBhvr additive="base">
                                        <p:cTn id="7" dur="500" fill="hold"/>
                                        <p:tgtEl>
                                          <p:spTgt spid="8294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8294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7" grpId="0" build="p"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4"/>
          <p:cNvSpPr>
            <a:spLocks noGrp="1" noChangeArrowheads="1"/>
          </p:cNvSpPr>
          <p:nvPr>
            <p:ph type="body" sz="half" idx="2"/>
          </p:nvPr>
        </p:nvSpPr>
        <p:spPr>
          <a:xfrm>
            <a:off x="6553200" y="1981200"/>
            <a:ext cx="2590800" cy="4114800"/>
          </a:xfrm>
        </p:spPr>
        <p:txBody>
          <a:bodyPr/>
          <a:lstStyle/>
          <a:p>
            <a:pPr marL="0" indent="0" eaLnBrk="1" hangingPunct="1"/>
            <a:r>
              <a:rPr lang="el-GR" sz="2800" b="1" dirty="0" smtClean="0"/>
              <a:t>Εκεί στον Μυστικό Δείπνο τελέστηκε για πρώτη φορά</a:t>
            </a:r>
          </a:p>
          <a:p>
            <a:pPr marL="0" indent="0" eaLnBrk="1" hangingPunct="1">
              <a:buFontTx/>
              <a:buNone/>
            </a:pPr>
            <a:r>
              <a:rPr lang="el-GR" sz="2800" b="1" dirty="0" smtClean="0"/>
              <a:t>το Μυστήριο της</a:t>
            </a:r>
            <a:r>
              <a:rPr lang="en-US" sz="2800" b="1" dirty="0" smtClean="0"/>
              <a:t> </a:t>
            </a:r>
            <a:r>
              <a:rPr lang="el-GR" sz="2800" b="1" dirty="0" smtClean="0"/>
              <a:t>Θείας Κοινωνίας</a:t>
            </a:r>
            <a:endParaRPr lang="en-GB" sz="2800" b="1" dirty="0" smtClean="0"/>
          </a:p>
          <a:p>
            <a:pPr marL="0" indent="0" algn="ctr" eaLnBrk="1" hangingPunct="1">
              <a:buFontTx/>
              <a:buNone/>
            </a:pPr>
            <a:endParaRPr lang="el-GR" sz="2800" b="1" dirty="0" smtClean="0"/>
          </a:p>
          <a:p>
            <a:pPr marL="0" indent="0" eaLnBrk="1" hangingPunct="1"/>
            <a:endParaRPr lang="en-GB" sz="2800" dirty="0" smtClean="0"/>
          </a:p>
        </p:txBody>
      </p:sp>
      <p:sp>
        <p:nvSpPr>
          <p:cNvPr id="64515" name="Rectangle 8"/>
          <p:cNvSpPr>
            <a:spLocks noGrp="1" noChangeArrowheads="1" noTextEdit="1"/>
          </p:cNvSpPr>
          <p:nvPr>
            <p:ph type="clipArt" sz="half" idx="1"/>
          </p:nvPr>
        </p:nvSpPr>
        <p:spPr/>
      </p:sp>
      <p:pic>
        <p:nvPicPr>
          <p:cNvPr id="64516" name="Picture 10" descr="mistikos-deipnos"/>
          <p:cNvPicPr>
            <a:picLocks noChangeAspect="1" noChangeArrowheads="1"/>
          </p:cNvPicPr>
          <p:nvPr/>
        </p:nvPicPr>
        <p:blipFill>
          <a:blip r:embed="rId2" cstate="print"/>
          <a:srcRect/>
          <a:stretch>
            <a:fillRect/>
          </a:stretch>
        </p:blipFill>
        <p:spPr bwMode="auto">
          <a:xfrm>
            <a:off x="25400" y="60325"/>
            <a:ext cx="6480175" cy="6721475"/>
          </a:xfrm>
          <a:prstGeom prst="rect">
            <a:avLst/>
          </a:prstGeom>
          <a:noFill/>
          <a:ln w="9525">
            <a:noFill/>
            <a:miter lim="800000"/>
            <a:headEnd/>
            <a:tailEnd/>
          </a:ln>
        </p:spPr>
      </p:pic>
      <p:pic>
        <p:nvPicPr>
          <p:cNvPr id="64517" name="Picture 12" descr="animated humming bid and flowers"/>
          <p:cNvPicPr>
            <a:picLocks noChangeAspect="1" noChangeArrowheads="1" noCrop="1"/>
          </p:cNvPicPr>
          <p:nvPr/>
        </p:nvPicPr>
        <p:blipFill>
          <a:blip r:embed="rId3" cstate="print"/>
          <a:srcRect/>
          <a:stretch>
            <a:fillRect/>
          </a:stretch>
        </p:blipFill>
        <p:spPr bwMode="auto">
          <a:xfrm>
            <a:off x="0" y="26988"/>
            <a:ext cx="9144000" cy="598487"/>
          </a:xfrm>
          <a:prstGeom prst="rect">
            <a:avLst/>
          </a:prstGeom>
          <a:noFill/>
          <a:ln w="9525">
            <a:noFill/>
            <a:miter lim="800000"/>
            <a:headEnd/>
            <a:tailEnd/>
          </a:ln>
        </p:spPr>
      </p:pic>
      <p:pic>
        <p:nvPicPr>
          <p:cNvPr id="64518" name="Picture 13" descr="animated humming bid and flowers"/>
          <p:cNvPicPr>
            <a:picLocks noChangeAspect="1" noChangeArrowheads="1" noCrop="1"/>
          </p:cNvPicPr>
          <p:nvPr/>
        </p:nvPicPr>
        <p:blipFill>
          <a:blip r:embed="rId3" cstate="print"/>
          <a:srcRect/>
          <a:stretch>
            <a:fillRect/>
          </a:stretch>
        </p:blipFill>
        <p:spPr bwMode="auto">
          <a:xfrm>
            <a:off x="0" y="6337300"/>
            <a:ext cx="9144000" cy="596900"/>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1028"/>
          <p:cNvSpPr>
            <a:spLocks noGrp="1" noChangeArrowheads="1"/>
          </p:cNvSpPr>
          <p:nvPr>
            <p:ph type="body" sz="half" idx="2"/>
          </p:nvPr>
        </p:nvSpPr>
        <p:spPr>
          <a:xfrm>
            <a:off x="4572000" y="1014001"/>
            <a:ext cx="4572000" cy="5786438"/>
          </a:xfrm>
        </p:spPr>
        <p:txBody>
          <a:bodyPr>
            <a:normAutofit fontScale="92500" lnSpcReduction="20000"/>
          </a:bodyPr>
          <a:lstStyle/>
          <a:p>
            <a:r>
              <a:rPr lang="el-GR" b="1" dirty="0" smtClean="0"/>
              <a:t>Αφού έψαλλαν ύμνους, βγήκαν από το σπίτι και κατευθύνθηκαν προς το όρος των Ελαιών, όπου βρισκόταν ο κήπος της Γεσθημανή. Πήγαιναν εκεί, για να προσευχηθούν, όπως είχαν κάνει πολλές φορές στο παρελθόν</a:t>
            </a:r>
            <a:r>
              <a:rPr lang="el-GR" b="1" dirty="0" smtClean="0"/>
              <a:t>. Στον κήπο, ο Χριστός είπε στους μαθητές του να μείνουν ξάγρυπνοι και να προσευχηθούν.</a:t>
            </a:r>
            <a:endParaRPr lang="el-GR" b="1" dirty="0" smtClean="0"/>
          </a:p>
          <a:p>
            <a:pPr eaLnBrk="1" hangingPunct="1"/>
            <a:endParaRPr lang="en-GB" b="1" dirty="0" smtClean="0"/>
          </a:p>
        </p:txBody>
      </p:sp>
      <p:pic>
        <p:nvPicPr>
          <p:cNvPr id="66563" name="Picture 1038" descr="animated humming bid and flowers"/>
          <p:cNvPicPr>
            <a:picLocks noChangeAspect="1" noChangeArrowheads="1" noCrop="1"/>
          </p:cNvPicPr>
          <p:nvPr/>
        </p:nvPicPr>
        <p:blipFill>
          <a:blip r:embed="rId2" cstate="print"/>
          <a:srcRect/>
          <a:stretch>
            <a:fillRect/>
          </a:stretch>
        </p:blipFill>
        <p:spPr bwMode="auto">
          <a:xfrm>
            <a:off x="0" y="6621463"/>
            <a:ext cx="4429125" cy="236537"/>
          </a:xfrm>
          <a:prstGeom prst="rect">
            <a:avLst/>
          </a:prstGeom>
          <a:noFill/>
          <a:ln w="9525">
            <a:noFill/>
            <a:miter lim="800000"/>
            <a:headEnd/>
            <a:tailEnd/>
          </a:ln>
        </p:spPr>
      </p:pic>
      <p:pic>
        <p:nvPicPr>
          <p:cNvPr id="66564" name="Picture 1039" descr="animated humming bid and flowers"/>
          <p:cNvPicPr>
            <a:picLocks noChangeAspect="1" noChangeArrowheads="1" noCrop="1"/>
          </p:cNvPicPr>
          <p:nvPr/>
        </p:nvPicPr>
        <p:blipFill>
          <a:blip r:embed="rId2" cstate="print"/>
          <a:srcRect/>
          <a:stretch>
            <a:fillRect/>
          </a:stretch>
        </p:blipFill>
        <p:spPr bwMode="auto">
          <a:xfrm>
            <a:off x="0" y="0"/>
            <a:ext cx="4429125" cy="236538"/>
          </a:xfrm>
          <a:prstGeom prst="rect">
            <a:avLst/>
          </a:prstGeom>
          <a:noFill/>
          <a:ln w="9525">
            <a:noFill/>
            <a:miter lim="800000"/>
            <a:headEnd/>
            <a:tailEnd/>
          </a:ln>
        </p:spPr>
      </p:pic>
      <p:pic>
        <p:nvPicPr>
          <p:cNvPr id="66565" name="ClipArt Placeholder 8" descr="scan0056.jpg"/>
          <p:cNvPicPr>
            <a:picLocks noGrp="1" noChangeAspect="1"/>
          </p:cNvPicPr>
          <p:nvPr>
            <p:ph type="clipArt" sz="half" idx="1"/>
          </p:nvPr>
        </p:nvPicPr>
        <p:blipFill>
          <a:blip r:embed="rId3" cstate="print"/>
          <a:srcRect/>
          <a:stretch>
            <a:fillRect/>
          </a:stretch>
        </p:blipFill>
        <p:spPr>
          <a:xfrm>
            <a:off x="0" y="152400"/>
            <a:ext cx="4429125" cy="3160713"/>
          </a:xfrm>
        </p:spPr>
      </p:pic>
      <p:pic>
        <p:nvPicPr>
          <p:cNvPr id="66566" name="Picture 1041" descr="http://bp0.blogger.com/_jI7t9Cakwls/RoZFGl2uVvI/AAAAAAAAAUo/OmYb3hU4XkY/s400/P6300007.JPG">
            <a:hlinkClick r:id="rId4"/>
          </p:cNvPr>
          <p:cNvPicPr>
            <a:picLocks noChangeAspect="1" noChangeArrowheads="1"/>
          </p:cNvPicPr>
          <p:nvPr/>
        </p:nvPicPr>
        <p:blipFill>
          <a:blip r:embed="rId5" cstate="print"/>
          <a:srcRect/>
          <a:stretch>
            <a:fillRect/>
          </a:stretch>
        </p:blipFill>
        <p:spPr bwMode="auto">
          <a:xfrm>
            <a:off x="142875" y="3357563"/>
            <a:ext cx="4191000" cy="3143250"/>
          </a:xfrm>
          <a:prstGeom prst="rect">
            <a:avLst/>
          </a:prstGeom>
          <a:noFill/>
          <a:ln w="9525">
            <a:noFill/>
            <a:miter lim="800000"/>
            <a:headEnd/>
            <a:tailEnd/>
          </a:ln>
        </p:spPr>
      </p:pic>
      <p:sp>
        <p:nvSpPr>
          <p:cNvPr id="66567" name="TextBox 11"/>
          <p:cNvSpPr txBox="1">
            <a:spLocks noChangeArrowheads="1"/>
          </p:cNvSpPr>
          <p:nvPr/>
        </p:nvSpPr>
        <p:spPr bwMode="auto">
          <a:xfrm>
            <a:off x="642938" y="6332538"/>
            <a:ext cx="3357562" cy="461962"/>
          </a:xfrm>
          <a:prstGeom prst="rect">
            <a:avLst/>
          </a:prstGeom>
          <a:noFill/>
          <a:ln w="9525">
            <a:noFill/>
            <a:miter lim="800000"/>
            <a:headEnd/>
            <a:tailEnd/>
          </a:ln>
        </p:spPr>
        <p:txBody>
          <a:bodyPr>
            <a:spAutoFit/>
          </a:bodyPr>
          <a:lstStyle/>
          <a:p>
            <a:r>
              <a:rPr lang="el-GR"/>
              <a:t>Ο κήπος της Γεσθημανή</a:t>
            </a:r>
            <a:endParaRPr lang="en-GB"/>
          </a:p>
        </p:txBody>
      </p:sp>
      <p:sp>
        <p:nvSpPr>
          <p:cNvPr id="8" name="Rectangle 7"/>
          <p:cNvSpPr/>
          <p:nvPr/>
        </p:nvSpPr>
        <p:spPr>
          <a:xfrm>
            <a:off x="5184938" y="0"/>
            <a:ext cx="3036216" cy="1077218"/>
          </a:xfrm>
          <a:prstGeom prst="rect">
            <a:avLst/>
          </a:prstGeom>
          <a:noFill/>
        </p:spPr>
        <p:txBody>
          <a:bodyPr wrap="none" lIns="91440" tIns="45720" rIns="91440" bIns="45720">
            <a:spAutoFit/>
          </a:bodyPr>
          <a:lstStyle/>
          <a:p>
            <a:pPr algn="ctr"/>
            <a:r>
              <a:rPr lang="el-GR" sz="32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Προς το όρος </a:t>
            </a:r>
          </a:p>
          <a:p>
            <a:pPr algn="ctr"/>
            <a:r>
              <a:rPr lang="el-GR" sz="32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των Ελαιών</a:t>
            </a:r>
            <a:endParaRPr lang="en-US" sz="32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4"/>
          <p:cNvSpPr>
            <a:spLocks noGrp="1" noChangeArrowheads="1"/>
          </p:cNvSpPr>
          <p:nvPr>
            <p:ph type="body" sz="half" idx="2"/>
          </p:nvPr>
        </p:nvSpPr>
        <p:spPr>
          <a:xfrm>
            <a:off x="3048000" y="127000"/>
            <a:ext cx="6096000" cy="6858000"/>
          </a:xfrm>
        </p:spPr>
        <p:txBody>
          <a:bodyPr>
            <a:normAutofit fontScale="92500" lnSpcReduction="10000"/>
          </a:bodyPr>
          <a:lstStyle/>
          <a:p>
            <a:pPr marL="0" indent="0" eaLnBrk="1" hangingPunct="1"/>
            <a:r>
              <a:rPr lang="el-GR" sz="2800" b="1" dirty="0" smtClean="0"/>
              <a:t>Μαζί με τρεις από τους μαθητές του τον Πέτρο, τον Ιάκωβο και τον Ιωάννη προχώρησε πιο βαθιά στον κήπο. Ο ίδιος προχώρησε ακόμα  πιο βαθιά στον ελαιώνα. </a:t>
            </a:r>
            <a:endParaRPr lang="en-GB" sz="2800" b="1" dirty="0" smtClean="0"/>
          </a:p>
          <a:p>
            <a:pPr marL="0" indent="0"/>
            <a:r>
              <a:rPr lang="el-GR" sz="2800" b="1" dirty="0" smtClean="0"/>
              <a:t>Γονάτισε, σήκωσε τα μάτια του στον ουρανό και προσευχήθηκε στον Θεό Πατέρα λέγοντας:</a:t>
            </a:r>
          </a:p>
          <a:p>
            <a:pPr marL="0" indent="0"/>
            <a:r>
              <a:rPr lang="el-GR" sz="2800" b="1" dirty="0" smtClean="0"/>
              <a:t> «Πατέρα μου, αν είναι δυνατόν, ας μην πιω αυτό το πικρό ποτήρι, (εννοώντας αυτά που τον περίμεναν). Αλλά ας μη γίνει όπως θέλω εγώ, αλλά όπως θέλεις εσύ.»</a:t>
            </a:r>
          </a:p>
          <a:p>
            <a:pPr marL="0" indent="0"/>
            <a:r>
              <a:rPr lang="el-GR" sz="2800" b="1" dirty="0" smtClean="0"/>
              <a:t> Σ΄ αυτή τη σκηνή, φαίνεται η ανθρώπινη φύση του Χριστού που πονά και υποφέρει. Στο τέλος όμως υπερισχύει η θεία θέληση.</a:t>
            </a:r>
          </a:p>
          <a:p>
            <a:pPr marL="0" indent="0" eaLnBrk="1" hangingPunct="1"/>
            <a:endParaRPr lang="el-GR" sz="2800" b="1" dirty="0" smtClean="0"/>
          </a:p>
        </p:txBody>
      </p:sp>
      <p:pic>
        <p:nvPicPr>
          <p:cNvPr id="68611" name="Picture 7" descr="04_ges8imani"/>
          <p:cNvPicPr>
            <a:picLocks noGrp="1" noChangeAspect="1" noChangeArrowheads="1"/>
          </p:cNvPicPr>
          <p:nvPr>
            <p:ph type="clipArt" sz="half" idx="1"/>
          </p:nvPr>
        </p:nvPicPr>
        <p:blipFill>
          <a:blip r:embed="rId2" cstate="print"/>
          <a:srcRect/>
          <a:stretch>
            <a:fillRect/>
          </a:stretch>
        </p:blipFill>
        <p:spPr>
          <a:xfrm>
            <a:off x="0" y="1214438"/>
            <a:ext cx="2857500" cy="4191000"/>
          </a:xfrm>
          <a:noFill/>
        </p:spPr>
      </p:pic>
      <p:pic>
        <p:nvPicPr>
          <p:cNvPr id="68612" name="Picture 8" descr="christian"/>
          <p:cNvPicPr>
            <a:picLocks noChangeAspect="1" noChangeArrowheads="1" noCrop="1"/>
          </p:cNvPicPr>
          <p:nvPr/>
        </p:nvPicPr>
        <p:blipFill>
          <a:blip r:embed="rId3" cstate="print"/>
          <a:srcRect/>
          <a:stretch>
            <a:fillRect/>
          </a:stretch>
        </p:blipFill>
        <p:spPr bwMode="auto">
          <a:xfrm>
            <a:off x="2560638" y="6640513"/>
            <a:ext cx="6583362" cy="217487"/>
          </a:xfrm>
          <a:prstGeom prst="rect">
            <a:avLst/>
          </a:prstGeom>
          <a:noFill/>
          <a:ln w="9525">
            <a:noFill/>
            <a:miter lim="800000"/>
            <a:headEnd/>
            <a:tailEnd/>
          </a:ln>
        </p:spPr>
      </p:pic>
      <p:pic>
        <p:nvPicPr>
          <p:cNvPr id="68613" name="Picture 9" descr="christian"/>
          <p:cNvPicPr>
            <a:picLocks noChangeAspect="1" noChangeArrowheads="1" noCrop="1"/>
          </p:cNvPicPr>
          <p:nvPr/>
        </p:nvPicPr>
        <p:blipFill>
          <a:blip r:embed="rId3" cstate="print"/>
          <a:srcRect/>
          <a:stretch>
            <a:fillRect/>
          </a:stretch>
        </p:blipFill>
        <p:spPr bwMode="auto">
          <a:xfrm>
            <a:off x="2560638" y="0"/>
            <a:ext cx="6583362" cy="217488"/>
          </a:xfrm>
          <a:prstGeom prst="rect">
            <a:avLst/>
          </a:prstGeom>
          <a:noFill/>
          <a:ln w="9525">
            <a:noFill/>
            <a:miter lim="800000"/>
            <a:headEnd/>
            <a:tailEnd/>
          </a:ln>
        </p:spPr>
      </p:pic>
      <p:sp>
        <p:nvSpPr>
          <p:cNvPr id="7" name="Rectangle 6"/>
          <p:cNvSpPr/>
          <p:nvPr/>
        </p:nvSpPr>
        <p:spPr>
          <a:xfrm>
            <a:off x="0" y="548680"/>
            <a:ext cx="2483768" cy="523220"/>
          </a:xfrm>
          <a:prstGeom prst="rect">
            <a:avLst/>
          </a:prstGeom>
          <a:noFill/>
        </p:spPr>
        <p:txBody>
          <a:bodyPr wrap="square" lIns="91440" tIns="45720" rIns="91440" bIns="45720">
            <a:spAutoFit/>
          </a:bodyPr>
          <a:lstStyle/>
          <a:p>
            <a:pPr algn="ctr"/>
            <a:r>
              <a:rPr lang="el-GR" sz="28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Η προσευχή</a:t>
            </a:r>
            <a:endParaRPr lang="en-US" sz="28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340</TotalTime>
  <Words>3424</Words>
  <Application>Microsoft Office PowerPoint</Application>
  <PresentationFormat>On-screen Show (4:3)</PresentationFormat>
  <Paragraphs>230</Paragraphs>
  <Slides>60</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60</vt:i4>
      </vt:variant>
    </vt:vector>
  </HeadingPairs>
  <TitlesOfParts>
    <vt:vector size="62" baseType="lpstr">
      <vt:lpstr>Office Theme</vt:lpstr>
      <vt:lpstr>Bitmap Image</vt:lpstr>
      <vt:lpstr>ΠΑΣΧΑ</vt:lpstr>
      <vt:lpstr>Slide 2</vt:lpstr>
      <vt:lpstr>ΜΕΓΑΛΗ ΠΕΜΠΤΗ</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Η άρνηση του Πέτρου</vt:lpstr>
      <vt:lpstr>Slide 25</vt:lpstr>
      <vt:lpstr>Slide 26</vt:lpstr>
      <vt:lpstr>Slide 27</vt:lpstr>
      <vt:lpstr>Slide 28</vt:lpstr>
      <vt:lpstr>Slide 29</vt:lpstr>
      <vt:lpstr>Slide 30</vt:lpstr>
      <vt:lpstr>Slide 31</vt:lpstr>
      <vt:lpstr>Slide 32</vt:lpstr>
      <vt:lpstr>Slide 33</vt:lpstr>
      <vt:lpstr>Slide 34</vt:lpstr>
      <vt:lpstr>Μετά την απόφαση του Πιλάτου, ο Χριστός παραδίδεται στον όχλο που περίμενε να τον θανατώσει.</vt:lpstr>
      <vt:lpstr>Slide 36</vt:lpstr>
      <vt:lpstr>Slide 37</vt:lpstr>
      <vt:lpstr>Slide 38</vt:lpstr>
      <vt:lpstr>Slide 39</vt:lpstr>
      <vt:lpstr>Slide 40</vt:lpstr>
      <vt:lpstr>Η μαστίγωση του Χριστού</vt:lpstr>
      <vt:lpstr>Slide 42</vt:lpstr>
      <vt:lpstr>Η πορεία προς το Γολγοθά</vt:lpstr>
      <vt:lpstr>Slide 44</vt:lpstr>
      <vt:lpstr>Slide 45</vt:lpstr>
      <vt:lpstr>Slide 46</vt:lpstr>
      <vt:lpstr>Η Σταύρωση</vt:lpstr>
      <vt:lpstr>Slide 48</vt:lpstr>
      <vt:lpstr>Slide 49</vt:lpstr>
      <vt:lpstr>Slide 50</vt:lpstr>
      <vt:lpstr>Slide 51</vt:lpstr>
      <vt:lpstr>Slide 52</vt:lpstr>
      <vt:lpstr>Slide 53</vt:lpstr>
      <vt:lpstr>Slide 54</vt:lpstr>
      <vt:lpstr>Slide 55</vt:lpstr>
      <vt:lpstr>Slide 56</vt:lpstr>
      <vt:lpstr>Slide 57</vt:lpstr>
      <vt:lpstr>Slide 58</vt:lpstr>
      <vt:lpstr>Τι γίνεται τη Μεγάλη Πέμπτη στην εκκλησία</vt:lpstr>
      <vt:lpstr>Slide 60</vt:lpstr>
    </vt:vector>
  </TitlesOfParts>
  <Company>Hewlett-Packard Company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ΠΑΣΧΑ</dc:title>
  <dc:creator>Kypros</dc:creator>
  <cp:lastModifiedBy>Kypros</cp:lastModifiedBy>
  <cp:revision>37</cp:revision>
  <dcterms:created xsi:type="dcterms:W3CDTF">2020-04-11T16:51:23Z</dcterms:created>
  <dcterms:modified xsi:type="dcterms:W3CDTF">2020-04-12T09:53:06Z</dcterms:modified>
</cp:coreProperties>
</file>